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heme/theme2.xml" ContentType="application/vnd.openxmlformats-officedocument.theme+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70" r:id="rId2"/>
  </p:sldIdLst>
  <p:sldSz cx="12192000" cy="6858000"/>
  <p:notesSz cx="7315200" cy="9601200"/>
  <p:custDataLst>
    <p:tags r:id="rId4"/>
  </p:custData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BE3B336D-89E9-4255-A737-811F8E9609F4}">
          <p14:sldIdLst>
            <p14:sldId id="270"/>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7C1CB"/>
    <a:srgbClr val="DFE0DF"/>
    <a:srgbClr val="42CBB5"/>
    <a:srgbClr val="5ECCDB"/>
    <a:srgbClr val="696969"/>
    <a:srgbClr val="9FE0E6"/>
    <a:srgbClr val="FFFFFF"/>
    <a:srgbClr val="A2CAEC"/>
    <a:srgbClr val="88DBDF"/>
    <a:srgbClr val="D3E6F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0E2649C-F091-4E75-B88F-96472E811609}" v="1" dt="2026-01-26T16:06:07.030"/>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1066"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10" Type="http://schemas.microsoft.com/office/2015/10/relationships/revisionInfo" Target="revisionInfo.xml"/><Relationship Id="rId4" Type="http://schemas.openxmlformats.org/officeDocument/2006/relationships/tags" Target="tags/tag1.xml"/><Relationship Id="rId9"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vid Di Pietro" userId="b431f8dd-8a16-44a8-8ace-d202c2cd4595" providerId="ADAL" clId="{53FC6725-30F2-4AB3-B40F-138DC4F68564}"/>
    <pc:docChg chg="modSld">
      <pc:chgData name="David Di Pietro" userId="b431f8dd-8a16-44a8-8ace-d202c2cd4595" providerId="ADAL" clId="{53FC6725-30F2-4AB3-B40F-138DC4F68564}" dt="2026-01-26T16:07:05.504" v="16" actId="6549"/>
      <pc:docMkLst>
        <pc:docMk/>
      </pc:docMkLst>
      <pc:sldChg chg="modSp mod">
        <pc:chgData name="David Di Pietro" userId="b431f8dd-8a16-44a8-8ace-d202c2cd4595" providerId="ADAL" clId="{53FC6725-30F2-4AB3-B40F-138DC4F68564}" dt="2026-01-26T16:07:05.504" v="16" actId="6549"/>
        <pc:sldMkLst>
          <pc:docMk/>
          <pc:sldMk cId="2561553629" sldId="270"/>
        </pc:sldMkLst>
        <pc:spChg chg="mod">
          <ac:chgData name="David Di Pietro" userId="b431f8dd-8a16-44a8-8ace-d202c2cd4595" providerId="ADAL" clId="{53FC6725-30F2-4AB3-B40F-138DC4F68564}" dt="2026-01-26T16:07:05.504" v="16" actId="6549"/>
          <ac:spMkLst>
            <pc:docMk/>
            <pc:sldMk cId="2561553629" sldId="270"/>
            <ac:spMk id="3" creationId="{4B83B6AE-B010-EF7A-1BDF-3566FD56C5E3}"/>
          </ac:spMkLst>
        </pc:spChg>
        <pc:graphicFrameChg chg="mod">
          <ac:chgData name="David Di Pietro" userId="b431f8dd-8a16-44a8-8ace-d202c2cd4595" providerId="ADAL" clId="{53FC6725-30F2-4AB3-B40F-138DC4F68564}" dt="2026-01-26T16:06:07.030" v="0"/>
          <ac:graphicFrameMkLst>
            <pc:docMk/>
            <pc:sldMk cId="2561553629" sldId="270"/>
            <ac:graphicFrameMk id="19" creationId="{C786ECED-9C56-411D-7F9A-A55E60BF0BE4}"/>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fr-CA"/>
          </a:p>
        </p:txBody>
      </p:sp>
      <p:sp>
        <p:nvSpPr>
          <p:cNvPr id="3" name="Espace réservé de la date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EC137FDC-4AE7-472B-BE76-7756000EE2C7}" type="datetimeFigureOut">
              <a:rPr lang="fr-CA" smtClean="0"/>
              <a:t>2026-01-26</a:t>
            </a:fld>
            <a:endParaRPr lang="fr-CA"/>
          </a:p>
        </p:txBody>
      </p:sp>
      <p:sp>
        <p:nvSpPr>
          <p:cNvPr id="4" name="Espace réservé de l'image des diapositives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fr-CA"/>
          </a:p>
        </p:txBody>
      </p:sp>
      <p:sp>
        <p:nvSpPr>
          <p:cNvPr id="5" name="Espace réservé des notes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6" name="Espace réservé du pied de page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fr-CA"/>
          </a:p>
        </p:txBody>
      </p:sp>
      <p:sp>
        <p:nvSpPr>
          <p:cNvPr id="7" name="Espace réservé du numéro de diapositive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70819531-4CFC-4E75-B431-A322313383B4}" type="slidenum">
              <a:rPr lang="fr-CA" smtClean="0"/>
              <a:t>‹N°›</a:t>
            </a:fld>
            <a:endParaRPr lang="fr-CA"/>
          </a:p>
        </p:txBody>
      </p:sp>
    </p:spTree>
    <p:extLst>
      <p:ext uri="{BB962C8B-B14F-4D97-AF65-F5344CB8AC3E}">
        <p14:creationId xmlns:p14="http://schemas.microsoft.com/office/powerpoint/2010/main" val="3331534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5"/>
          </p:nvPr>
        </p:nvSpPr>
        <p:spPr/>
        <p:txBody>
          <a:bodyPr/>
          <a:lstStyle/>
          <a:p>
            <a:fld id="{70819531-4CFC-4E75-B431-A322313383B4}" type="slidenum">
              <a:rPr lang="fr-CA" smtClean="0"/>
              <a:t>1</a:t>
            </a:fld>
            <a:endParaRPr lang="fr-CA"/>
          </a:p>
        </p:txBody>
      </p:sp>
    </p:spTree>
    <p:extLst>
      <p:ext uri="{BB962C8B-B14F-4D97-AF65-F5344CB8AC3E}">
        <p14:creationId xmlns:p14="http://schemas.microsoft.com/office/powerpoint/2010/main" val="8347829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8" Type="http://schemas.openxmlformats.org/officeDocument/2006/relationships/tags" Target="../tags/tag9.xml"/><Relationship Id="rId13" Type="http://schemas.openxmlformats.org/officeDocument/2006/relationships/tags" Target="../tags/tag14.xml"/><Relationship Id="rId18" Type="http://schemas.openxmlformats.org/officeDocument/2006/relationships/tags" Target="../tags/tag19.xml"/><Relationship Id="rId3" Type="http://schemas.openxmlformats.org/officeDocument/2006/relationships/tags" Target="../tags/tag4.xml"/><Relationship Id="rId21" Type="http://schemas.openxmlformats.org/officeDocument/2006/relationships/tags" Target="../tags/tag22.xml"/><Relationship Id="rId7" Type="http://schemas.openxmlformats.org/officeDocument/2006/relationships/tags" Target="../tags/tag8.xml"/><Relationship Id="rId12" Type="http://schemas.openxmlformats.org/officeDocument/2006/relationships/tags" Target="../tags/tag13.xml"/><Relationship Id="rId17" Type="http://schemas.openxmlformats.org/officeDocument/2006/relationships/tags" Target="../tags/tag18.xml"/><Relationship Id="rId2" Type="http://schemas.openxmlformats.org/officeDocument/2006/relationships/tags" Target="../tags/tag3.xml"/><Relationship Id="rId16" Type="http://schemas.openxmlformats.org/officeDocument/2006/relationships/tags" Target="../tags/tag17.xml"/><Relationship Id="rId20" Type="http://schemas.openxmlformats.org/officeDocument/2006/relationships/tags" Target="../tags/tag21.xml"/><Relationship Id="rId1" Type="http://schemas.openxmlformats.org/officeDocument/2006/relationships/tags" Target="../tags/tag2.xml"/><Relationship Id="rId6" Type="http://schemas.openxmlformats.org/officeDocument/2006/relationships/tags" Target="../tags/tag7.xml"/><Relationship Id="rId11" Type="http://schemas.openxmlformats.org/officeDocument/2006/relationships/tags" Target="../tags/tag12.xml"/><Relationship Id="rId5" Type="http://schemas.openxmlformats.org/officeDocument/2006/relationships/tags" Target="../tags/tag6.xml"/><Relationship Id="rId15" Type="http://schemas.openxmlformats.org/officeDocument/2006/relationships/tags" Target="../tags/tag16.xml"/><Relationship Id="rId23" Type="http://schemas.openxmlformats.org/officeDocument/2006/relationships/slideMaster" Target="../slideMasters/slideMaster1.xml"/><Relationship Id="rId10" Type="http://schemas.openxmlformats.org/officeDocument/2006/relationships/tags" Target="../tags/tag11.xml"/><Relationship Id="rId19" Type="http://schemas.openxmlformats.org/officeDocument/2006/relationships/tags" Target="../tags/tag20.xml"/><Relationship Id="rId4" Type="http://schemas.openxmlformats.org/officeDocument/2006/relationships/tags" Target="../tags/tag5.xml"/><Relationship Id="rId9" Type="http://schemas.openxmlformats.org/officeDocument/2006/relationships/tags" Target="../tags/tag10.xml"/><Relationship Id="rId14" Type="http://schemas.openxmlformats.org/officeDocument/2006/relationships/tags" Target="../tags/tag15.xml"/><Relationship Id="rId22" Type="http://schemas.openxmlformats.org/officeDocument/2006/relationships/tags" Target="../tags/tag2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53A141A-E4CE-101C-AFCC-5404C00C689A}"/>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endParaRPr lang="fr-CA"/>
          </a:p>
        </p:txBody>
      </p:sp>
      <p:sp>
        <p:nvSpPr>
          <p:cNvPr id="3" name="Sous-titre 2">
            <a:extLst>
              <a:ext uri="{FF2B5EF4-FFF2-40B4-BE49-F238E27FC236}">
                <a16:creationId xmlns:a16="http://schemas.microsoft.com/office/drawing/2014/main" id="{05561F53-75A3-F55E-DDC1-7554731C6CB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fr-CA"/>
          </a:p>
        </p:txBody>
      </p:sp>
      <p:sp>
        <p:nvSpPr>
          <p:cNvPr id="4" name="Espace réservé de la date 3">
            <a:extLst>
              <a:ext uri="{FF2B5EF4-FFF2-40B4-BE49-F238E27FC236}">
                <a16:creationId xmlns:a16="http://schemas.microsoft.com/office/drawing/2014/main" id="{CF998767-F9AD-33ED-76A1-F3E358A717FD}"/>
              </a:ext>
            </a:extLst>
          </p:cNvPr>
          <p:cNvSpPr>
            <a:spLocks noGrp="1"/>
          </p:cNvSpPr>
          <p:nvPr>
            <p:ph type="dt" sz="half" idx="10"/>
          </p:nvPr>
        </p:nvSpPr>
        <p:spPr/>
        <p:txBody>
          <a:bodyPr/>
          <a:lstStyle/>
          <a:p>
            <a:fld id="{BE42B160-78B5-4E48-805D-95B22071116B}" type="datetimeFigureOut">
              <a:rPr lang="fr-CA" smtClean="0"/>
              <a:t>2026-01-26</a:t>
            </a:fld>
            <a:endParaRPr lang="fr-CA"/>
          </a:p>
        </p:txBody>
      </p:sp>
      <p:sp>
        <p:nvSpPr>
          <p:cNvPr id="5" name="Espace réservé du pied de page 4">
            <a:extLst>
              <a:ext uri="{FF2B5EF4-FFF2-40B4-BE49-F238E27FC236}">
                <a16:creationId xmlns:a16="http://schemas.microsoft.com/office/drawing/2014/main" id="{24B9D63C-D805-0039-5FC5-7B8BF3481CF3}"/>
              </a:ext>
            </a:extLst>
          </p:cNvPr>
          <p:cNvSpPr>
            <a:spLocks noGrp="1"/>
          </p:cNvSpPr>
          <p:nvPr>
            <p:ph type="ftr" sz="quarter" idx="11"/>
          </p:nvPr>
        </p:nvSpPr>
        <p:spPr/>
        <p:txBody>
          <a:bodyPr/>
          <a:lstStyle/>
          <a:p>
            <a:endParaRPr lang="fr-CA"/>
          </a:p>
        </p:txBody>
      </p:sp>
      <p:sp>
        <p:nvSpPr>
          <p:cNvPr id="6" name="Espace réservé du numéro de diapositive 5">
            <a:extLst>
              <a:ext uri="{FF2B5EF4-FFF2-40B4-BE49-F238E27FC236}">
                <a16:creationId xmlns:a16="http://schemas.microsoft.com/office/drawing/2014/main" id="{708C2332-1D2A-EBF0-2426-E0C2BDD0A78B}"/>
              </a:ext>
            </a:extLst>
          </p:cNvPr>
          <p:cNvSpPr>
            <a:spLocks noGrp="1"/>
          </p:cNvSpPr>
          <p:nvPr>
            <p:ph type="sldNum" sz="quarter" idx="12"/>
          </p:nvPr>
        </p:nvSpPr>
        <p:spPr/>
        <p:txBody>
          <a:bodyPr/>
          <a:lstStyle/>
          <a:p>
            <a:fld id="{E807CB6C-A38D-4EDD-B6E8-9E07B3276646}" type="slidenum">
              <a:rPr lang="fr-CA" smtClean="0"/>
              <a:t>‹N°›</a:t>
            </a:fld>
            <a:endParaRPr lang="fr-CA"/>
          </a:p>
        </p:txBody>
      </p:sp>
    </p:spTree>
    <p:extLst>
      <p:ext uri="{BB962C8B-B14F-4D97-AF65-F5344CB8AC3E}">
        <p14:creationId xmlns:p14="http://schemas.microsoft.com/office/powerpoint/2010/main" val="8875886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B6B241A-78F3-8C98-2140-F3B503E33C31}"/>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CA"/>
          </a:p>
        </p:txBody>
      </p:sp>
      <p:sp>
        <p:nvSpPr>
          <p:cNvPr id="3" name="Espace réservé pour une image  2">
            <a:extLst>
              <a:ext uri="{FF2B5EF4-FFF2-40B4-BE49-F238E27FC236}">
                <a16:creationId xmlns:a16="http://schemas.microsoft.com/office/drawing/2014/main" id="{C6C39041-ABFD-53D7-2B64-A585EB05167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CA"/>
          </a:p>
        </p:txBody>
      </p:sp>
      <p:sp>
        <p:nvSpPr>
          <p:cNvPr id="4" name="Espace réservé du texte 3">
            <a:extLst>
              <a:ext uri="{FF2B5EF4-FFF2-40B4-BE49-F238E27FC236}">
                <a16:creationId xmlns:a16="http://schemas.microsoft.com/office/drawing/2014/main" id="{4153DF68-49F6-3D2A-F78A-9DB519044FB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660414FC-030C-3D5B-1A6C-1FAC2EEB0ABD}"/>
              </a:ext>
            </a:extLst>
          </p:cNvPr>
          <p:cNvSpPr>
            <a:spLocks noGrp="1"/>
          </p:cNvSpPr>
          <p:nvPr>
            <p:ph type="dt" sz="half" idx="10"/>
          </p:nvPr>
        </p:nvSpPr>
        <p:spPr/>
        <p:txBody>
          <a:bodyPr/>
          <a:lstStyle/>
          <a:p>
            <a:fld id="{BE42B160-78B5-4E48-805D-95B22071116B}" type="datetimeFigureOut">
              <a:rPr lang="fr-CA" smtClean="0"/>
              <a:t>2026-01-26</a:t>
            </a:fld>
            <a:endParaRPr lang="fr-CA"/>
          </a:p>
        </p:txBody>
      </p:sp>
      <p:sp>
        <p:nvSpPr>
          <p:cNvPr id="6" name="Espace réservé du pied de page 5">
            <a:extLst>
              <a:ext uri="{FF2B5EF4-FFF2-40B4-BE49-F238E27FC236}">
                <a16:creationId xmlns:a16="http://schemas.microsoft.com/office/drawing/2014/main" id="{D4CF6D0F-2437-AD48-48FE-EE8A35C084B0}"/>
              </a:ext>
            </a:extLst>
          </p:cNvPr>
          <p:cNvSpPr>
            <a:spLocks noGrp="1"/>
          </p:cNvSpPr>
          <p:nvPr>
            <p:ph type="ftr" sz="quarter" idx="11"/>
          </p:nvPr>
        </p:nvSpPr>
        <p:spPr/>
        <p:txBody>
          <a:bodyPr/>
          <a:lstStyle/>
          <a:p>
            <a:endParaRPr lang="fr-CA"/>
          </a:p>
        </p:txBody>
      </p:sp>
      <p:sp>
        <p:nvSpPr>
          <p:cNvPr id="7" name="Espace réservé du numéro de diapositive 6">
            <a:extLst>
              <a:ext uri="{FF2B5EF4-FFF2-40B4-BE49-F238E27FC236}">
                <a16:creationId xmlns:a16="http://schemas.microsoft.com/office/drawing/2014/main" id="{621BA6BA-EC0D-D33C-1D84-888FCBA3B00F}"/>
              </a:ext>
            </a:extLst>
          </p:cNvPr>
          <p:cNvSpPr>
            <a:spLocks noGrp="1"/>
          </p:cNvSpPr>
          <p:nvPr>
            <p:ph type="sldNum" sz="quarter" idx="12"/>
          </p:nvPr>
        </p:nvSpPr>
        <p:spPr/>
        <p:txBody>
          <a:bodyPr/>
          <a:lstStyle/>
          <a:p>
            <a:fld id="{E807CB6C-A38D-4EDD-B6E8-9E07B3276646}" type="slidenum">
              <a:rPr lang="fr-CA" smtClean="0"/>
              <a:t>‹N°›</a:t>
            </a:fld>
            <a:endParaRPr lang="fr-CA"/>
          </a:p>
        </p:txBody>
      </p:sp>
    </p:spTree>
    <p:extLst>
      <p:ext uri="{BB962C8B-B14F-4D97-AF65-F5344CB8AC3E}">
        <p14:creationId xmlns:p14="http://schemas.microsoft.com/office/powerpoint/2010/main" val="21994045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9FE16AE-CB27-5266-7839-9158E140D2A2}"/>
              </a:ext>
            </a:extLst>
          </p:cNvPr>
          <p:cNvSpPr>
            <a:spLocks noGrp="1"/>
          </p:cNvSpPr>
          <p:nvPr>
            <p:ph type="title"/>
          </p:nvPr>
        </p:nvSpPr>
        <p:spPr/>
        <p:txBody>
          <a:bodyPr/>
          <a:lstStyle/>
          <a:p>
            <a:r>
              <a:rPr lang="fr-FR"/>
              <a:t>Modifiez le style du titre</a:t>
            </a:r>
            <a:endParaRPr lang="fr-CA"/>
          </a:p>
        </p:txBody>
      </p:sp>
      <p:sp>
        <p:nvSpPr>
          <p:cNvPr id="3" name="Espace réservé du texte vertical 2">
            <a:extLst>
              <a:ext uri="{FF2B5EF4-FFF2-40B4-BE49-F238E27FC236}">
                <a16:creationId xmlns:a16="http://schemas.microsoft.com/office/drawing/2014/main" id="{CCAB76B9-5B0D-A620-DD6B-3C5D48B13C48}"/>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e la date 3">
            <a:extLst>
              <a:ext uri="{FF2B5EF4-FFF2-40B4-BE49-F238E27FC236}">
                <a16:creationId xmlns:a16="http://schemas.microsoft.com/office/drawing/2014/main" id="{B24B2F0B-EF2A-E034-E3C7-BFD3B33F8FE2}"/>
              </a:ext>
            </a:extLst>
          </p:cNvPr>
          <p:cNvSpPr>
            <a:spLocks noGrp="1"/>
          </p:cNvSpPr>
          <p:nvPr>
            <p:ph type="dt" sz="half" idx="10"/>
          </p:nvPr>
        </p:nvSpPr>
        <p:spPr/>
        <p:txBody>
          <a:bodyPr/>
          <a:lstStyle/>
          <a:p>
            <a:fld id="{BE42B160-78B5-4E48-805D-95B22071116B}" type="datetimeFigureOut">
              <a:rPr lang="fr-CA" smtClean="0"/>
              <a:t>2026-01-26</a:t>
            </a:fld>
            <a:endParaRPr lang="fr-CA"/>
          </a:p>
        </p:txBody>
      </p:sp>
      <p:sp>
        <p:nvSpPr>
          <p:cNvPr id="5" name="Espace réservé du pied de page 4">
            <a:extLst>
              <a:ext uri="{FF2B5EF4-FFF2-40B4-BE49-F238E27FC236}">
                <a16:creationId xmlns:a16="http://schemas.microsoft.com/office/drawing/2014/main" id="{8A1091A0-ECED-1D83-D3E9-A99CD085BC8B}"/>
              </a:ext>
            </a:extLst>
          </p:cNvPr>
          <p:cNvSpPr>
            <a:spLocks noGrp="1"/>
          </p:cNvSpPr>
          <p:nvPr>
            <p:ph type="ftr" sz="quarter" idx="11"/>
          </p:nvPr>
        </p:nvSpPr>
        <p:spPr/>
        <p:txBody>
          <a:bodyPr/>
          <a:lstStyle/>
          <a:p>
            <a:endParaRPr lang="fr-CA"/>
          </a:p>
        </p:txBody>
      </p:sp>
      <p:sp>
        <p:nvSpPr>
          <p:cNvPr id="6" name="Espace réservé du numéro de diapositive 5">
            <a:extLst>
              <a:ext uri="{FF2B5EF4-FFF2-40B4-BE49-F238E27FC236}">
                <a16:creationId xmlns:a16="http://schemas.microsoft.com/office/drawing/2014/main" id="{9A362215-01D8-9441-9C63-7A64D5477370}"/>
              </a:ext>
            </a:extLst>
          </p:cNvPr>
          <p:cNvSpPr>
            <a:spLocks noGrp="1"/>
          </p:cNvSpPr>
          <p:nvPr>
            <p:ph type="sldNum" sz="quarter" idx="12"/>
          </p:nvPr>
        </p:nvSpPr>
        <p:spPr/>
        <p:txBody>
          <a:bodyPr/>
          <a:lstStyle/>
          <a:p>
            <a:fld id="{E807CB6C-A38D-4EDD-B6E8-9E07B3276646}" type="slidenum">
              <a:rPr lang="fr-CA" smtClean="0"/>
              <a:t>‹N°›</a:t>
            </a:fld>
            <a:endParaRPr lang="fr-CA"/>
          </a:p>
        </p:txBody>
      </p:sp>
    </p:spTree>
    <p:extLst>
      <p:ext uri="{BB962C8B-B14F-4D97-AF65-F5344CB8AC3E}">
        <p14:creationId xmlns:p14="http://schemas.microsoft.com/office/powerpoint/2010/main" val="7251110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28039D12-858D-2544-0B14-FD00DEB5F997}"/>
              </a:ext>
            </a:extLst>
          </p:cNvPr>
          <p:cNvSpPr>
            <a:spLocks noGrp="1"/>
          </p:cNvSpPr>
          <p:nvPr>
            <p:ph type="title" orient="vert"/>
          </p:nvPr>
        </p:nvSpPr>
        <p:spPr>
          <a:xfrm>
            <a:off x="8724900" y="365125"/>
            <a:ext cx="2628900" cy="5811838"/>
          </a:xfrm>
        </p:spPr>
        <p:txBody>
          <a:bodyPr vert="eaVert"/>
          <a:lstStyle/>
          <a:p>
            <a:r>
              <a:rPr lang="fr-FR"/>
              <a:t>Modifiez le style du titre</a:t>
            </a:r>
            <a:endParaRPr lang="fr-CA"/>
          </a:p>
        </p:txBody>
      </p:sp>
      <p:sp>
        <p:nvSpPr>
          <p:cNvPr id="3" name="Espace réservé du texte vertical 2">
            <a:extLst>
              <a:ext uri="{FF2B5EF4-FFF2-40B4-BE49-F238E27FC236}">
                <a16:creationId xmlns:a16="http://schemas.microsoft.com/office/drawing/2014/main" id="{F26B3ACE-150E-5F9E-99B6-5CAA77E36666}"/>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e la date 3">
            <a:extLst>
              <a:ext uri="{FF2B5EF4-FFF2-40B4-BE49-F238E27FC236}">
                <a16:creationId xmlns:a16="http://schemas.microsoft.com/office/drawing/2014/main" id="{9148FB30-52F4-77E8-ABE2-219C5A712C59}"/>
              </a:ext>
            </a:extLst>
          </p:cNvPr>
          <p:cNvSpPr>
            <a:spLocks noGrp="1"/>
          </p:cNvSpPr>
          <p:nvPr>
            <p:ph type="dt" sz="half" idx="10"/>
          </p:nvPr>
        </p:nvSpPr>
        <p:spPr/>
        <p:txBody>
          <a:bodyPr/>
          <a:lstStyle/>
          <a:p>
            <a:fld id="{BE42B160-78B5-4E48-805D-95B22071116B}" type="datetimeFigureOut">
              <a:rPr lang="fr-CA" smtClean="0"/>
              <a:t>2026-01-26</a:t>
            </a:fld>
            <a:endParaRPr lang="fr-CA"/>
          </a:p>
        </p:txBody>
      </p:sp>
      <p:sp>
        <p:nvSpPr>
          <p:cNvPr id="5" name="Espace réservé du pied de page 4">
            <a:extLst>
              <a:ext uri="{FF2B5EF4-FFF2-40B4-BE49-F238E27FC236}">
                <a16:creationId xmlns:a16="http://schemas.microsoft.com/office/drawing/2014/main" id="{66414716-D157-21D7-DFF3-1AB907181626}"/>
              </a:ext>
            </a:extLst>
          </p:cNvPr>
          <p:cNvSpPr>
            <a:spLocks noGrp="1"/>
          </p:cNvSpPr>
          <p:nvPr>
            <p:ph type="ftr" sz="quarter" idx="11"/>
          </p:nvPr>
        </p:nvSpPr>
        <p:spPr/>
        <p:txBody>
          <a:bodyPr/>
          <a:lstStyle/>
          <a:p>
            <a:endParaRPr lang="fr-CA"/>
          </a:p>
        </p:txBody>
      </p:sp>
      <p:sp>
        <p:nvSpPr>
          <p:cNvPr id="6" name="Espace réservé du numéro de diapositive 5">
            <a:extLst>
              <a:ext uri="{FF2B5EF4-FFF2-40B4-BE49-F238E27FC236}">
                <a16:creationId xmlns:a16="http://schemas.microsoft.com/office/drawing/2014/main" id="{7DD59CD9-A3D4-14E6-C7E3-954C2DF00BC6}"/>
              </a:ext>
            </a:extLst>
          </p:cNvPr>
          <p:cNvSpPr>
            <a:spLocks noGrp="1"/>
          </p:cNvSpPr>
          <p:nvPr>
            <p:ph type="sldNum" sz="quarter" idx="12"/>
          </p:nvPr>
        </p:nvSpPr>
        <p:spPr/>
        <p:txBody>
          <a:bodyPr/>
          <a:lstStyle/>
          <a:p>
            <a:fld id="{E807CB6C-A38D-4EDD-B6E8-9E07B3276646}" type="slidenum">
              <a:rPr lang="fr-CA" smtClean="0"/>
              <a:t>‹N°›</a:t>
            </a:fld>
            <a:endParaRPr lang="fr-CA"/>
          </a:p>
        </p:txBody>
      </p:sp>
    </p:spTree>
    <p:extLst>
      <p:ext uri="{BB962C8B-B14F-4D97-AF65-F5344CB8AC3E}">
        <p14:creationId xmlns:p14="http://schemas.microsoft.com/office/powerpoint/2010/main" val="6461102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BAF187B-DCD4-CDF7-3894-86297F4B681D}"/>
              </a:ext>
            </a:extLst>
          </p:cNvPr>
          <p:cNvSpPr>
            <a:spLocks noGrp="1"/>
          </p:cNvSpPr>
          <p:nvPr>
            <p:ph type="title"/>
          </p:nvPr>
        </p:nvSpPr>
        <p:spPr/>
        <p:txBody>
          <a:bodyPr/>
          <a:lstStyle/>
          <a:p>
            <a:r>
              <a:rPr lang="fr-FR"/>
              <a:t>Modifiez le style du titre</a:t>
            </a:r>
            <a:endParaRPr lang="fr-CA"/>
          </a:p>
        </p:txBody>
      </p:sp>
      <p:sp>
        <p:nvSpPr>
          <p:cNvPr id="3" name="Espace réservé du contenu 2">
            <a:extLst>
              <a:ext uri="{FF2B5EF4-FFF2-40B4-BE49-F238E27FC236}">
                <a16:creationId xmlns:a16="http://schemas.microsoft.com/office/drawing/2014/main" id="{1B93E6A3-C44E-0F2A-7019-16333D4DE6AA}"/>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e la date 3">
            <a:extLst>
              <a:ext uri="{FF2B5EF4-FFF2-40B4-BE49-F238E27FC236}">
                <a16:creationId xmlns:a16="http://schemas.microsoft.com/office/drawing/2014/main" id="{D81641BE-70F0-2EA8-413E-C65F0AC43A09}"/>
              </a:ext>
            </a:extLst>
          </p:cNvPr>
          <p:cNvSpPr>
            <a:spLocks noGrp="1"/>
          </p:cNvSpPr>
          <p:nvPr>
            <p:ph type="dt" sz="half" idx="10"/>
          </p:nvPr>
        </p:nvSpPr>
        <p:spPr/>
        <p:txBody>
          <a:bodyPr/>
          <a:lstStyle/>
          <a:p>
            <a:fld id="{BE42B160-78B5-4E48-805D-95B22071116B}" type="datetimeFigureOut">
              <a:rPr lang="fr-CA" smtClean="0"/>
              <a:t>2026-01-26</a:t>
            </a:fld>
            <a:endParaRPr lang="fr-CA"/>
          </a:p>
        </p:txBody>
      </p:sp>
      <p:sp>
        <p:nvSpPr>
          <p:cNvPr id="5" name="Espace réservé du pied de page 4">
            <a:extLst>
              <a:ext uri="{FF2B5EF4-FFF2-40B4-BE49-F238E27FC236}">
                <a16:creationId xmlns:a16="http://schemas.microsoft.com/office/drawing/2014/main" id="{364BDCDF-95FE-9B1D-31DE-76B2A56CA4DC}"/>
              </a:ext>
            </a:extLst>
          </p:cNvPr>
          <p:cNvSpPr>
            <a:spLocks noGrp="1"/>
          </p:cNvSpPr>
          <p:nvPr>
            <p:ph type="ftr" sz="quarter" idx="11"/>
          </p:nvPr>
        </p:nvSpPr>
        <p:spPr/>
        <p:txBody>
          <a:bodyPr/>
          <a:lstStyle/>
          <a:p>
            <a:endParaRPr lang="fr-CA"/>
          </a:p>
        </p:txBody>
      </p:sp>
      <p:sp>
        <p:nvSpPr>
          <p:cNvPr id="6" name="Espace réservé du numéro de diapositive 5">
            <a:extLst>
              <a:ext uri="{FF2B5EF4-FFF2-40B4-BE49-F238E27FC236}">
                <a16:creationId xmlns:a16="http://schemas.microsoft.com/office/drawing/2014/main" id="{6CD015E0-79F0-C0DD-E303-6F2E35B8F7C1}"/>
              </a:ext>
            </a:extLst>
          </p:cNvPr>
          <p:cNvSpPr>
            <a:spLocks noGrp="1"/>
          </p:cNvSpPr>
          <p:nvPr>
            <p:ph type="sldNum" sz="quarter" idx="12"/>
          </p:nvPr>
        </p:nvSpPr>
        <p:spPr/>
        <p:txBody>
          <a:bodyPr/>
          <a:lstStyle/>
          <a:p>
            <a:fld id="{E807CB6C-A38D-4EDD-B6E8-9E07B3276646}" type="slidenum">
              <a:rPr lang="fr-CA" smtClean="0"/>
              <a:t>‹N°›</a:t>
            </a:fld>
            <a:endParaRPr lang="fr-CA"/>
          </a:p>
        </p:txBody>
      </p:sp>
    </p:spTree>
    <p:extLst>
      <p:ext uri="{BB962C8B-B14F-4D97-AF65-F5344CB8AC3E}">
        <p14:creationId xmlns:p14="http://schemas.microsoft.com/office/powerpoint/2010/main" val="41236136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59F35A2-7E4E-762E-C573-53E01B244694}"/>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endParaRPr lang="fr-CA"/>
          </a:p>
        </p:txBody>
      </p:sp>
      <p:sp>
        <p:nvSpPr>
          <p:cNvPr id="3" name="Espace réservé du texte 2">
            <a:extLst>
              <a:ext uri="{FF2B5EF4-FFF2-40B4-BE49-F238E27FC236}">
                <a16:creationId xmlns:a16="http://schemas.microsoft.com/office/drawing/2014/main" id="{4B6EEFF3-6BF2-D98C-2811-8E754B34BA0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9C8EB22A-513F-EDC6-0B15-D6038A7CBADD}"/>
              </a:ext>
            </a:extLst>
          </p:cNvPr>
          <p:cNvSpPr>
            <a:spLocks noGrp="1"/>
          </p:cNvSpPr>
          <p:nvPr>
            <p:ph type="dt" sz="half" idx="10"/>
          </p:nvPr>
        </p:nvSpPr>
        <p:spPr/>
        <p:txBody>
          <a:bodyPr/>
          <a:lstStyle/>
          <a:p>
            <a:fld id="{BE42B160-78B5-4E48-805D-95B22071116B}" type="datetimeFigureOut">
              <a:rPr lang="fr-CA" smtClean="0"/>
              <a:t>2026-01-26</a:t>
            </a:fld>
            <a:endParaRPr lang="fr-CA"/>
          </a:p>
        </p:txBody>
      </p:sp>
      <p:sp>
        <p:nvSpPr>
          <p:cNvPr id="5" name="Espace réservé du pied de page 4">
            <a:extLst>
              <a:ext uri="{FF2B5EF4-FFF2-40B4-BE49-F238E27FC236}">
                <a16:creationId xmlns:a16="http://schemas.microsoft.com/office/drawing/2014/main" id="{C151240D-196B-6A69-FBF4-8867C881A01E}"/>
              </a:ext>
            </a:extLst>
          </p:cNvPr>
          <p:cNvSpPr>
            <a:spLocks noGrp="1"/>
          </p:cNvSpPr>
          <p:nvPr>
            <p:ph type="ftr" sz="quarter" idx="11"/>
          </p:nvPr>
        </p:nvSpPr>
        <p:spPr/>
        <p:txBody>
          <a:bodyPr/>
          <a:lstStyle/>
          <a:p>
            <a:endParaRPr lang="fr-CA"/>
          </a:p>
        </p:txBody>
      </p:sp>
      <p:sp>
        <p:nvSpPr>
          <p:cNvPr id="6" name="Espace réservé du numéro de diapositive 5">
            <a:extLst>
              <a:ext uri="{FF2B5EF4-FFF2-40B4-BE49-F238E27FC236}">
                <a16:creationId xmlns:a16="http://schemas.microsoft.com/office/drawing/2014/main" id="{911B5339-9DBB-7501-7320-527F144CA00D}"/>
              </a:ext>
            </a:extLst>
          </p:cNvPr>
          <p:cNvSpPr>
            <a:spLocks noGrp="1"/>
          </p:cNvSpPr>
          <p:nvPr>
            <p:ph type="sldNum" sz="quarter" idx="12"/>
          </p:nvPr>
        </p:nvSpPr>
        <p:spPr/>
        <p:txBody>
          <a:bodyPr/>
          <a:lstStyle/>
          <a:p>
            <a:fld id="{E807CB6C-A38D-4EDD-B6E8-9E07B3276646}" type="slidenum">
              <a:rPr lang="fr-CA" smtClean="0"/>
              <a:t>‹N°›</a:t>
            </a:fld>
            <a:endParaRPr lang="fr-CA"/>
          </a:p>
        </p:txBody>
      </p:sp>
    </p:spTree>
    <p:extLst>
      <p:ext uri="{BB962C8B-B14F-4D97-AF65-F5344CB8AC3E}">
        <p14:creationId xmlns:p14="http://schemas.microsoft.com/office/powerpoint/2010/main" val="11318878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2E3344B-70F5-18AE-BE7A-8B407A651AC4}"/>
              </a:ext>
            </a:extLst>
          </p:cNvPr>
          <p:cNvSpPr>
            <a:spLocks noGrp="1"/>
          </p:cNvSpPr>
          <p:nvPr>
            <p:ph type="title"/>
          </p:nvPr>
        </p:nvSpPr>
        <p:spPr/>
        <p:txBody>
          <a:bodyPr/>
          <a:lstStyle/>
          <a:p>
            <a:r>
              <a:rPr lang="fr-FR"/>
              <a:t>Modifiez le style du titre</a:t>
            </a:r>
            <a:endParaRPr lang="fr-CA"/>
          </a:p>
        </p:txBody>
      </p:sp>
      <p:sp>
        <p:nvSpPr>
          <p:cNvPr id="3" name="Espace réservé du contenu 2">
            <a:extLst>
              <a:ext uri="{FF2B5EF4-FFF2-40B4-BE49-F238E27FC236}">
                <a16:creationId xmlns:a16="http://schemas.microsoft.com/office/drawing/2014/main" id="{9EE54480-A393-FD97-00A8-B67613E49A46}"/>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u contenu 3">
            <a:extLst>
              <a:ext uri="{FF2B5EF4-FFF2-40B4-BE49-F238E27FC236}">
                <a16:creationId xmlns:a16="http://schemas.microsoft.com/office/drawing/2014/main" id="{7B0B9FB2-BCAF-9BA0-255A-29FCA9406C50}"/>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5" name="Espace réservé de la date 4">
            <a:extLst>
              <a:ext uri="{FF2B5EF4-FFF2-40B4-BE49-F238E27FC236}">
                <a16:creationId xmlns:a16="http://schemas.microsoft.com/office/drawing/2014/main" id="{D64FB609-989A-BDE5-9A99-9EBA7A264985}"/>
              </a:ext>
            </a:extLst>
          </p:cNvPr>
          <p:cNvSpPr>
            <a:spLocks noGrp="1"/>
          </p:cNvSpPr>
          <p:nvPr>
            <p:ph type="dt" sz="half" idx="10"/>
          </p:nvPr>
        </p:nvSpPr>
        <p:spPr/>
        <p:txBody>
          <a:bodyPr/>
          <a:lstStyle/>
          <a:p>
            <a:fld id="{BE42B160-78B5-4E48-805D-95B22071116B}" type="datetimeFigureOut">
              <a:rPr lang="fr-CA" smtClean="0"/>
              <a:t>2026-01-26</a:t>
            </a:fld>
            <a:endParaRPr lang="fr-CA"/>
          </a:p>
        </p:txBody>
      </p:sp>
      <p:sp>
        <p:nvSpPr>
          <p:cNvPr id="6" name="Espace réservé du pied de page 5">
            <a:extLst>
              <a:ext uri="{FF2B5EF4-FFF2-40B4-BE49-F238E27FC236}">
                <a16:creationId xmlns:a16="http://schemas.microsoft.com/office/drawing/2014/main" id="{A22E290A-9F8B-F19A-1DAA-08B24FB3B52E}"/>
              </a:ext>
            </a:extLst>
          </p:cNvPr>
          <p:cNvSpPr>
            <a:spLocks noGrp="1"/>
          </p:cNvSpPr>
          <p:nvPr>
            <p:ph type="ftr" sz="quarter" idx="11"/>
          </p:nvPr>
        </p:nvSpPr>
        <p:spPr/>
        <p:txBody>
          <a:bodyPr/>
          <a:lstStyle/>
          <a:p>
            <a:endParaRPr lang="fr-CA"/>
          </a:p>
        </p:txBody>
      </p:sp>
      <p:sp>
        <p:nvSpPr>
          <p:cNvPr id="7" name="Espace réservé du numéro de diapositive 6">
            <a:extLst>
              <a:ext uri="{FF2B5EF4-FFF2-40B4-BE49-F238E27FC236}">
                <a16:creationId xmlns:a16="http://schemas.microsoft.com/office/drawing/2014/main" id="{C961B45A-0E0C-CF16-F8A9-57D3E9E417BC}"/>
              </a:ext>
            </a:extLst>
          </p:cNvPr>
          <p:cNvSpPr>
            <a:spLocks noGrp="1"/>
          </p:cNvSpPr>
          <p:nvPr>
            <p:ph type="sldNum" sz="quarter" idx="12"/>
          </p:nvPr>
        </p:nvSpPr>
        <p:spPr/>
        <p:txBody>
          <a:bodyPr/>
          <a:lstStyle/>
          <a:p>
            <a:fld id="{E807CB6C-A38D-4EDD-B6E8-9E07B3276646}" type="slidenum">
              <a:rPr lang="fr-CA" smtClean="0"/>
              <a:t>‹N°›</a:t>
            </a:fld>
            <a:endParaRPr lang="fr-CA"/>
          </a:p>
        </p:txBody>
      </p:sp>
    </p:spTree>
    <p:extLst>
      <p:ext uri="{BB962C8B-B14F-4D97-AF65-F5344CB8AC3E}">
        <p14:creationId xmlns:p14="http://schemas.microsoft.com/office/powerpoint/2010/main" val="10942293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CAE121A-0442-67F6-76E7-F22EE590572A}"/>
              </a:ext>
            </a:extLst>
          </p:cNvPr>
          <p:cNvSpPr>
            <a:spLocks noGrp="1"/>
          </p:cNvSpPr>
          <p:nvPr>
            <p:ph type="title"/>
          </p:nvPr>
        </p:nvSpPr>
        <p:spPr>
          <a:xfrm>
            <a:off x="839788" y="365125"/>
            <a:ext cx="10515600" cy="1325563"/>
          </a:xfrm>
        </p:spPr>
        <p:txBody>
          <a:bodyPr/>
          <a:lstStyle/>
          <a:p>
            <a:r>
              <a:rPr lang="fr-FR"/>
              <a:t>Modifiez le style du titre</a:t>
            </a:r>
            <a:endParaRPr lang="fr-CA"/>
          </a:p>
        </p:txBody>
      </p:sp>
      <p:sp>
        <p:nvSpPr>
          <p:cNvPr id="3" name="Espace réservé du texte 2">
            <a:extLst>
              <a:ext uri="{FF2B5EF4-FFF2-40B4-BE49-F238E27FC236}">
                <a16:creationId xmlns:a16="http://schemas.microsoft.com/office/drawing/2014/main" id="{1AF8EEA0-6EB5-628E-45AB-4989BBAC6B7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85DC831A-5A26-FAD6-1301-D9E8C9FCC08D}"/>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5" name="Espace réservé du texte 4">
            <a:extLst>
              <a:ext uri="{FF2B5EF4-FFF2-40B4-BE49-F238E27FC236}">
                <a16:creationId xmlns:a16="http://schemas.microsoft.com/office/drawing/2014/main" id="{98ED298D-2C94-2E7B-9D35-1F5D203D45D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E613F152-B9E0-3371-F42F-0350A3C8B241}"/>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7" name="Espace réservé de la date 6">
            <a:extLst>
              <a:ext uri="{FF2B5EF4-FFF2-40B4-BE49-F238E27FC236}">
                <a16:creationId xmlns:a16="http://schemas.microsoft.com/office/drawing/2014/main" id="{127A5B05-97CF-054C-F771-79631DDE7885}"/>
              </a:ext>
            </a:extLst>
          </p:cNvPr>
          <p:cNvSpPr>
            <a:spLocks noGrp="1"/>
          </p:cNvSpPr>
          <p:nvPr>
            <p:ph type="dt" sz="half" idx="10"/>
          </p:nvPr>
        </p:nvSpPr>
        <p:spPr/>
        <p:txBody>
          <a:bodyPr/>
          <a:lstStyle/>
          <a:p>
            <a:fld id="{BE42B160-78B5-4E48-805D-95B22071116B}" type="datetimeFigureOut">
              <a:rPr lang="fr-CA" smtClean="0"/>
              <a:t>2026-01-26</a:t>
            </a:fld>
            <a:endParaRPr lang="fr-CA"/>
          </a:p>
        </p:txBody>
      </p:sp>
      <p:sp>
        <p:nvSpPr>
          <p:cNvPr id="8" name="Espace réservé du pied de page 7">
            <a:extLst>
              <a:ext uri="{FF2B5EF4-FFF2-40B4-BE49-F238E27FC236}">
                <a16:creationId xmlns:a16="http://schemas.microsoft.com/office/drawing/2014/main" id="{F1C8AF07-3651-EF19-E45D-680011E2BC59}"/>
              </a:ext>
            </a:extLst>
          </p:cNvPr>
          <p:cNvSpPr>
            <a:spLocks noGrp="1"/>
          </p:cNvSpPr>
          <p:nvPr>
            <p:ph type="ftr" sz="quarter" idx="11"/>
          </p:nvPr>
        </p:nvSpPr>
        <p:spPr/>
        <p:txBody>
          <a:bodyPr/>
          <a:lstStyle/>
          <a:p>
            <a:endParaRPr lang="fr-CA"/>
          </a:p>
        </p:txBody>
      </p:sp>
      <p:sp>
        <p:nvSpPr>
          <p:cNvPr id="9" name="Espace réservé du numéro de diapositive 8">
            <a:extLst>
              <a:ext uri="{FF2B5EF4-FFF2-40B4-BE49-F238E27FC236}">
                <a16:creationId xmlns:a16="http://schemas.microsoft.com/office/drawing/2014/main" id="{B837686A-11E9-20A3-C608-1CC0EFB1AB6B}"/>
              </a:ext>
            </a:extLst>
          </p:cNvPr>
          <p:cNvSpPr>
            <a:spLocks noGrp="1"/>
          </p:cNvSpPr>
          <p:nvPr>
            <p:ph type="sldNum" sz="quarter" idx="12"/>
          </p:nvPr>
        </p:nvSpPr>
        <p:spPr/>
        <p:txBody>
          <a:bodyPr/>
          <a:lstStyle/>
          <a:p>
            <a:fld id="{E807CB6C-A38D-4EDD-B6E8-9E07B3276646}" type="slidenum">
              <a:rPr lang="fr-CA" smtClean="0"/>
              <a:t>‹N°›</a:t>
            </a:fld>
            <a:endParaRPr lang="fr-CA"/>
          </a:p>
        </p:txBody>
      </p:sp>
    </p:spTree>
    <p:extLst>
      <p:ext uri="{BB962C8B-B14F-4D97-AF65-F5344CB8AC3E}">
        <p14:creationId xmlns:p14="http://schemas.microsoft.com/office/powerpoint/2010/main" val="11040844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FDEBF81-85D2-E1D2-F64A-EC149C9B19A5}"/>
              </a:ext>
            </a:extLst>
          </p:cNvPr>
          <p:cNvSpPr>
            <a:spLocks noGrp="1"/>
          </p:cNvSpPr>
          <p:nvPr>
            <p:ph type="title"/>
          </p:nvPr>
        </p:nvSpPr>
        <p:spPr/>
        <p:txBody>
          <a:bodyPr/>
          <a:lstStyle/>
          <a:p>
            <a:r>
              <a:rPr lang="fr-FR"/>
              <a:t>Modifiez le style du titre</a:t>
            </a:r>
            <a:endParaRPr lang="fr-CA"/>
          </a:p>
        </p:txBody>
      </p:sp>
      <p:sp>
        <p:nvSpPr>
          <p:cNvPr id="3" name="Espace réservé de la date 2">
            <a:extLst>
              <a:ext uri="{FF2B5EF4-FFF2-40B4-BE49-F238E27FC236}">
                <a16:creationId xmlns:a16="http://schemas.microsoft.com/office/drawing/2014/main" id="{AB66A39F-219B-0619-4A80-50FDEBED8B32}"/>
              </a:ext>
            </a:extLst>
          </p:cNvPr>
          <p:cNvSpPr>
            <a:spLocks noGrp="1"/>
          </p:cNvSpPr>
          <p:nvPr>
            <p:ph type="dt" sz="half" idx="10"/>
          </p:nvPr>
        </p:nvSpPr>
        <p:spPr/>
        <p:txBody>
          <a:bodyPr/>
          <a:lstStyle/>
          <a:p>
            <a:fld id="{BE42B160-78B5-4E48-805D-95B22071116B}" type="datetimeFigureOut">
              <a:rPr lang="fr-CA" smtClean="0"/>
              <a:t>2026-01-26</a:t>
            </a:fld>
            <a:endParaRPr lang="fr-CA"/>
          </a:p>
        </p:txBody>
      </p:sp>
      <p:sp>
        <p:nvSpPr>
          <p:cNvPr id="4" name="Espace réservé du pied de page 3">
            <a:extLst>
              <a:ext uri="{FF2B5EF4-FFF2-40B4-BE49-F238E27FC236}">
                <a16:creationId xmlns:a16="http://schemas.microsoft.com/office/drawing/2014/main" id="{7CE0665B-D2C4-7E0B-CB07-C8C718E97865}"/>
              </a:ext>
            </a:extLst>
          </p:cNvPr>
          <p:cNvSpPr>
            <a:spLocks noGrp="1"/>
          </p:cNvSpPr>
          <p:nvPr>
            <p:ph type="ftr" sz="quarter" idx="11"/>
          </p:nvPr>
        </p:nvSpPr>
        <p:spPr/>
        <p:txBody>
          <a:bodyPr/>
          <a:lstStyle/>
          <a:p>
            <a:endParaRPr lang="fr-CA"/>
          </a:p>
        </p:txBody>
      </p:sp>
      <p:sp>
        <p:nvSpPr>
          <p:cNvPr id="5" name="Espace réservé du numéro de diapositive 4">
            <a:extLst>
              <a:ext uri="{FF2B5EF4-FFF2-40B4-BE49-F238E27FC236}">
                <a16:creationId xmlns:a16="http://schemas.microsoft.com/office/drawing/2014/main" id="{44A5F37C-48A2-6E0A-726C-8D4A88CCB6EB}"/>
              </a:ext>
            </a:extLst>
          </p:cNvPr>
          <p:cNvSpPr>
            <a:spLocks noGrp="1"/>
          </p:cNvSpPr>
          <p:nvPr>
            <p:ph type="sldNum" sz="quarter" idx="12"/>
          </p:nvPr>
        </p:nvSpPr>
        <p:spPr/>
        <p:txBody>
          <a:bodyPr/>
          <a:lstStyle/>
          <a:p>
            <a:fld id="{E807CB6C-A38D-4EDD-B6E8-9E07B3276646}" type="slidenum">
              <a:rPr lang="fr-CA" smtClean="0"/>
              <a:t>‹N°›</a:t>
            </a:fld>
            <a:endParaRPr lang="fr-CA"/>
          </a:p>
        </p:txBody>
      </p:sp>
    </p:spTree>
    <p:extLst>
      <p:ext uri="{BB962C8B-B14F-4D97-AF65-F5344CB8AC3E}">
        <p14:creationId xmlns:p14="http://schemas.microsoft.com/office/powerpoint/2010/main" val="6131246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re seul">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F2B3034-D9AA-E994-72F0-85E22279D71E}"/>
              </a:ext>
            </a:extLst>
          </p:cNvPr>
          <p:cNvSpPr/>
          <p:nvPr userDrawn="1">
            <p:custDataLst>
              <p:tags r:id="rId1"/>
            </p:custDataLst>
          </p:nvPr>
        </p:nvSpPr>
        <p:spPr>
          <a:xfrm>
            <a:off x="466787" y="4232275"/>
            <a:ext cx="11382649" cy="1106728"/>
          </a:xfrm>
          <a:prstGeom prst="rect">
            <a:avLst/>
          </a:prstGeom>
          <a:solidFill>
            <a:srgbClr val="00AEC7">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7" name="Ellipse 6">
            <a:extLst>
              <a:ext uri="{FF2B5EF4-FFF2-40B4-BE49-F238E27FC236}">
                <a16:creationId xmlns:a16="http://schemas.microsoft.com/office/drawing/2014/main" id="{523F4473-A0CD-9FE6-6FDA-D6309D7C0FB6}"/>
              </a:ext>
            </a:extLst>
          </p:cNvPr>
          <p:cNvSpPr/>
          <p:nvPr userDrawn="1">
            <p:custDataLst>
              <p:tags r:id="rId2"/>
            </p:custDataLst>
          </p:nvPr>
        </p:nvSpPr>
        <p:spPr>
          <a:xfrm>
            <a:off x="5723629" y="4323386"/>
            <a:ext cx="197080" cy="197080"/>
          </a:xfrm>
          <a:prstGeom prst="ellipse">
            <a:avLst/>
          </a:prstGeom>
          <a:solidFill>
            <a:srgbClr val="00A2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8" name="Ellipse 7">
            <a:extLst>
              <a:ext uri="{FF2B5EF4-FFF2-40B4-BE49-F238E27FC236}">
                <a16:creationId xmlns:a16="http://schemas.microsoft.com/office/drawing/2014/main" id="{8EF67943-7268-E25D-9FAB-06D69AFC2265}"/>
              </a:ext>
            </a:extLst>
          </p:cNvPr>
          <p:cNvSpPr/>
          <p:nvPr userDrawn="1">
            <p:custDataLst>
              <p:tags r:id="rId3"/>
            </p:custDataLst>
          </p:nvPr>
        </p:nvSpPr>
        <p:spPr>
          <a:xfrm>
            <a:off x="5723629" y="4565076"/>
            <a:ext cx="197080" cy="197080"/>
          </a:xfrm>
          <a:prstGeom prst="ellipse">
            <a:avLst/>
          </a:prstGeom>
          <a:solidFill>
            <a:srgbClr val="00A2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9" name="Ellipse 8">
            <a:extLst>
              <a:ext uri="{FF2B5EF4-FFF2-40B4-BE49-F238E27FC236}">
                <a16:creationId xmlns:a16="http://schemas.microsoft.com/office/drawing/2014/main" id="{A13920C3-0E02-B69D-82C6-FC023200D8D2}"/>
              </a:ext>
            </a:extLst>
          </p:cNvPr>
          <p:cNvSpPr/>
          <p:nvPr userDrawn="1">
            <p:custDataLst>
              <p:tags r:id="rId4"/>
            </p:custDataLst>
          </p:nvPr>
        </p:nvSpPr>
        <p:spPr>
          <a:xfrm>
            <a:off x="5723629" y="4807856"/>
            <a:ext cx="197080" cy="197080"/>
          </a:xfrm>
          <a:prstGeom prst="ellipse">
            <a:avLst/>
          </a:prstGeom>
          <a:solidFill>
            <a:srgbClr val="00A2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0" name="Ellipse 9">
            <a:extLst>
              <a:ext uri="{FF2B5EF4-FFF2-40B4-BE49-F238E27FC236}">
                <a16:creationId xmlns:a16="http://schemas.microsoft.com/office/drawing/2014/main" id="{28EBCF2A-EFC6-D189-0A56-CD4578C60E04}"/>
              </a:ext>
            </a:extLst>
          </p:cNvPr>
          <p:cNvSpPr/>
          <p:nvPr userDrawn="1">
            <p:custDataLst>
              <p:tags r:id="rId5"/>
            </p:custDataLst>
          </p:nvPr>
        </p:nvSpPr>
        <p:spPr>
          <a:xfrm>
            <a:off x="5723629" y="5059898"/>
            <a:ext cx="197080" cy="197080"/>
          </a:xfrm>
          <a:prstGeom prst="ellipse">
            <a:avLst/>
          </a:prstGeom>
          <a:solidFill>
            <a:srgbClr val="00A2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1" name="Rectangle 10">
            <a:extLst>
              <a:ext uri="{FF2B5EF4-FFF2-40B4-BE49-F238E27FC236}">
                <a16:creationId xmlns:a16="http://schemas.microsoft.com/office/drawing/2014/main" id="{2C85FBBD-A6C8-C2D7-4410-C048A4682B97}"/>
              </a:ext>
            </a:extLst>
          </p:cNvPr>
          <p:cNvSpPr/>
          <p:nvPr userDrawn="1">
            <p:custDataLst>
              <p:tags r:id="rId6"/>
            </p:custDataLst>
          </p:nvPr>
        </p:nvSpPr>
        <p:spPr>
          <a:xfrm>
            <a:off x="466787" y="3089111"/>
            <a:ext cx="11382649" cy="1106728"/>
          </a:xfrm>
          <a:prstGeom prst="rect">
            <a:avLst/>
          </a:prstGeom>
          <a:solidFill>
            <a:srgbClr val="88DBDF">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2" name="Ellipse 11">
            <a:extLst>
              <a:ext uri="{FF2B5EF4-FFF2-40B4-BE49-F238E27FC236}">
                <a16:creationId xmlns:a16="http://schemas.microsoft.com/office/drawing/2014/main" id="{B5D0266B-6550-3CF8-4B08-64E94F15B9C7}"/>
              </a:ext>
            </a:extLst>
          </p:cNvPr>
          <p:cNvSpPr/>
          <p:nvPr userDrawn="1">
            <p:custDataLst>
              <p:tags r:id="rId7"/>
            </p:custDataLst>
          </p:nvPr>
        </p:nvSpPr>
        <p:spPr>
          <a:xfrm>
            <a:off x="5720083" y="3157350"/>
            <a:ext cx="197080" cy="197080"/>
          </a:xfrm>
          <a:prstGeom prst="ellipse">
            <a:avLst/>
          </a:prstGeom>
          <a:solidFill>
            <a:srgbClr val="2B9B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3" name="Ellipse 12">
            <a:extLst>
              <a:ext uri="{FF2B5EF4-FFF2-40B4-BE49-F238E27FC236}">
                <a16:creationId xmlns:a16="http://schemas.microsoft.com/office/drawing/2014/main" id="{095B252B-4475-6CD6-6A5D-DFC0207464B7}"/>
              </a:ext>
            </a:extLst>
          </p:cNvPr>
          <p:cNvSpPr/>
          <p:nvPr userDrawn="1">
            <p:custDataLst>
              <p:tags r:id="rId8"/>
            </p:custDataLst>
          </p:nvPr>
        </p:nvSpPr>
        <p:spPr>
          <a:xfrm>
            <a:off x="5720083" y="3399040"/>
            <a:ext cx="197080" cy="197080"/>
          </a:xfrm>
          <a:prstGeom prst="ellipse">
            <a:avLst/>
          </a:prstGeom>
          <a:solidFill>
            <a:srgbClr val="2B9B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4" name="Ellipse 13">
            <a:extLst>
              <a:ext uri="{FF2B5EF4-FFF2-40B4-BE49-F238E27FC236}">
                <a16:creationId xmlns:a16="http://schemas.microsoft.com/office/drawing/2014/main" id="{6A50089B-8244-AA21-6929-4006D1D86CBA}"/>
              </a:ext>
            </a:extLst>
          </p:cNvPr>
          <p:cNvSpPr/>
          <p:nvPr userDrawn="1">
            <p:custDataLst>
              <p:tags r:id="rId9"/>
            </p:custDataLst>
          </p:nvPr>
        </p:nvSpPr>
        <p:spPr>
          <a:xfrm>
            <a:off x="5720083" y="3641820"/>
            <a:ext cx="197080" cy="197080"/>
          </a:xfrm>
          <a:prstGeom prst="ellipse">
            <a:avLst/>
          </a:prstGeom>
          <a:solidFill>
            <a:srgbClr val="2B9B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5" name="Ellipse 14">
            <a:extLst>
              <a:ext uri="{FF2B5EF4-FFF2-40B4-BE49-F238E27FC236}">
                <a16:creationId xmlns:a16="http://schemas.microsoft.com/office/drawing/2014/main" id="{3EE49AA8-763D-9F14-2D3B-5D467B94B3E1}"/>
              </a:ext>
            </a:extLst>
          </p:cNvPr>
          <p:cNvSpPr/>
          <p:nvPr userDrawn="1">
            <p:custDataLst>
              <p:tags r:id="rId10"/>
            </p:custDataLst>
          </p:nvPr>
        </p:nvSpPr>
        <p:spPr>
          <a:xfrm>
            <a:off x="5720083" y="3893862"/>
            <a:ext cx="197080" cy="197080"/>
          </a:xfrm>
          <a:prstGeom prst="ellipse">
            <a:avLst/>
          </a:prstGeom>
          <a:solidFill>
            <a:srgbClr val="2B9B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6" name="Rectangle 15">
            <a:extLst>
              <a:ext uri="{FF2B5EF4-FFF2-40B4-BE49-F238E27FC236}">
                <a16:creationId xmlns:a16="http://schemas.microsoft.com/office/drawing/2014/main" id="{979DC40B-D692-E0E9-4879-2EC29BDEB839}"/>
              </a:ext>
            </a:extLst>
          </p:cNvPr>
          <p:cNvSpPr/>
          <p:nvPr userDrawn="1">
            <p:custDataLst>
              <p:tags r:id="rId11"/>
            </p:custDataLst>
          </p:nvPr>
        </p:nvSpPr>
        <p:spPr>
          <a:xfrm>
            <a:off x="466787" y="1924791"/>
            <a:ext cx="11375990" cy="1106728"/>
          </a:xfrm>
          <a:prstGeom prst="rect">
            <a:avLst/>
          </a:prstGeom>
          <a:solidFill>
            <a:srgbClr val="92C1E9">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7" name="Ellipse 16">
            <a:extLst>
              <a:ext uri="{FF2B5EF4-FFF2-40B4-BE49-F238E27FC236}">
                <a16:creationId xmlns:a16="http://schemas.microsoft.com/office/drawing/2014/main" id="{0FBF976C-CA4F-9D13-FA8B-F9813C640498}"/>
              </a:ext>
            </a:extLst>
          </p:cNvPr>
          <p:cNvSpPr/>
          <p:nvPr userDrawn="1">
            <p:custDataLst>
              <p:tags r:id="rId12"/>
            </p:custDataLst>
          </p:nvPr>
        </p:nvSpPr>
        <p:spPr>
          <a:xfrm>
            <a:off x="5720083" y="2748212"/>
            <a:ext cx="197080" cy="197080"/>
          </a:xfrm>
          <a:prstGeom prst="ellipse">
            <a:avLst/>
          </a:prstGeom>
          <a:solidFill>
            <a:srgbClr val="2A85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8" name="Ellipse 17">
            <a:extLst>
              <a:ext uri="{FF2B5EF4-FFF2-40B4-BE49-F238E27FC236}">
                <a16:creationId xmlns:a16="http://schemas.microsoft.com/office/drawing/2014/main" id="{0E2848DC-80B2-BD46-0BA1-79176343F838}"/>
              </a:ext>
            </a:extLst>
          </p:cNvPr>
          <p:cNvSpPr/>
          <p:nvPr userDrawn="1">
            <p:custDataLst>
              <p:tags r:id="rId13"/>
            </p:custDataLst>
          </p:nvPr>
        </p:nvSpPr>
        <p:spPr>
          <a:xfrm>
            <a:off x="5720083" y="2021040"/>
            <a:ext cx="197080" cy="197080"/>
          </a:xfrm>
          <a:prstGeom prst="ellipse">
            <a:avLst/>
          </a:prstGeom>
          <a:solidFill>
            <a:srgbClr val="2A85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9" name="Ellipse 18">
            <a:extLst>
              <a:ext uri="{FF2B5EF4-FFF2-40B4-BE49-F238E27FC236}">
                <a16:creationId xmlns:a16="http://schemas.microsoft.com/office/drawing/2014/main" id="{84C087D3-404D-15AA-74B8-86D4E91B2D6A}"/>
              </a:ext>
            </a:extLst>
          </p:cNvPr>
          <p:cNvSpPr/>
          <p:nvPr userDrawn="1">
            <p:custDataLst>
              <p:tags r:id="rId14"/>
            </p:custDataLst>
          </p:nvPr>
        </p:nvSpPr>
        <p:spPr>
          <a:xfrm>
            <a:off x="5720083" y="2262730"/>
            <a:ext cx="197080" cy="197080"/>
          </a:xfrm>
          <a:prstGeom prst="ellipse">
            <a:avLst/>
          </a:prstGeom>
          <a:solidFill>
            <a:srgbClr val="2A85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0" name="Ellipse 19">
            <a:extLst>
              <a:ext uri="{FF2B5EF4-FFF2-40B4-BE49-F238E27FC236}">
                <a16:creationId xmlns:a16="http://schemas.microsoft.com/office/drawing/2014/main" id="{7B716A51-F5BE-8D48-E5A1-495B5B881726}"/>
              </a:ext>
            </a:extLst>
          </p:cNvPr>
          <p:cNvSpPr/>
          <p:nvPr userDrawn="1">
            <p:custDataLst>
              <p:tags r:id="rId15"/>
            </p:custDataLst>
          </p:nvPr>
        </p:nvSpPr>
        <p:spPr>
          <a:xfrm>
            <a:off x="5720083" y="2505510"/>
            <a:ext cx="197080" cy="197080"/>
          </a:xfrm>
          <a:prstGeom prst="ellipse">
            <a:avLst/>
          </a:prstGeom>
          <a:solidFill>
            <a:srgbClr val="2A85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1" name="Rectangle 20">
            <a:extLst>
              <a:ext uri="{FF2B5EF4-FFF2-40B4-BE49-F238E27FC236}">
                <a16:creationId xmlns:a16="http://schemas.microsoft.com/office/drawing/2014/main" id="{F4B5BF63-EB2F-F1A1-1339-062CA3CCDBFC}"/>
              </a:ext>
            </a:extLst>
          </p:cNvPr>
          <p:cNvSpPr/>
          <p:nvPr userDrawn="1">
            <p:custDataLst>
              <p:tags r:id="rId16"/>
            </p:custDataLst>
          </p:nvPr>
        </p:nvSpPr>
        <p:spPr>
          <a:xfrm>
            <a:off x="466787" y="5384800"/>
            <a:ext cx="11382649" cy="1129526"/>
          </a:xfrm>
          <a:prstGeom prst="rect">
            <a:avLst/>
          </a:prstGeom>
          <a:solidFill>
            <a:srgbClr val="26D07C">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2" name="Ellipse 21">
            <a:extLst>
              <a:ext uri="{FF2B5EF4-FFF2-40B4-BE49-F238E27FC236}">
                <a16:creationId xmlns:a16="http://schemas.microsoft.com/office/drawing/2014/main" id="{E11658D3-5E34-4EA0-E48F-1249E0B3084D}"/>
              </a:ext>
            </a:extLst>
          </p:cNvPr>
          <p:cNvSpPr/>
          <p:nvPr userDrawn="1">
            <p:custDataLst>
              <p:tags r:id="rId17"/>
            </p:custDataLst>
          </p:nvPr>
        </p:nvSpPr>
        <p:spPr>
          <a:xfrm>
            <a:off x="5725023" y="5467334"/>
            <a:ext cx="187200" cy="187200"/>
          </a:xfrm>
          <a:prstGeom prst="ellipse">
            <a:avLst/>
          </a:prstGeom>
          <a:solidFill>
            <a:srgbClr val="1EA6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solidFill>
                <a:srgbClr val="548235"/>
              </a:solidFill>
            </a:endParaRPr>
          </a:p>
        </p:txBody>
      </p:sp>
      <p:sp>
        <p:nvSpPr>
          <p:cNvPr id="23" name="Ellipse 22">
            <a:extLst>
              <a:ext uri="{FF2B5EF4-FFF2-40B4-BE49-F238E27FC236}">
                <a16:creationId xmlns:a16="http://schemas.microsoft.com/office/drawing/2014/main" id="{70D8E170-1F35-F91C-2855-2C537E5C64F3}"/>
              </a:ext>
            </a:extLst>
          </p:cNvPr>
          <p:cNvSpPr/>
          <p:nvPr userDrawn="1">
            <p:custDataLst>
              <p:tags r:id="rId18"/>
            </p:custDataLst>
          </p:nvPr>
        </p:nvSpPr>
        <p:spPr>
          <a:xfrm>
            <a:off x="5725023" y="5714183"/>
            <a:ext cx="187200" cy="187200"/>
          </a:xfrm>
          <a:prstGeom prst="ellipse">
            <a:avLst/>
          </a:prstGeom>
          <a:solidFill>
            <a:srgbClr val="1EA6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solidFill>
                <a:srgbClr val="548235"/>
              </a:solidFill>
            </a:endParaRPr>
          </a:p>
        </p:txBody>
      </p:sp>
      <p:sp>
        <p:nvSpPr>
          <p:cNvPr id="24" name="Ellipse 23">
            <a:extLst>
              <a:ext uri="{FF2B5EF4-FFF2-40B4-BE49-F238E27FC236}">
                <a16:creationId xmlns:a16="http://schemas.microsoft.com/office/drawing/2014/main" id="{875325B2-90C3-0104-D556-36CFE47E41F6}"/>
              </a:ext>
            </a:extLst>
          </p:cNvPr>
          <p:cNvSpPr/>
          <p:nvPr userDrawn="1">
            <p:custDataLst>
              <p:tags r:id="rId19"/>
            </p:custDataLst>
          </p:nvPr>
        </p:nvSpPr>
        <p:spPr>
          <a:xfrm>
            <a:off x="5725023" y="5961032"/>
            <a:ext cx="187200" cy="187200"/>
          </a:xfrm>
          <a:prstGeom prst="ellipse">
            <a:avLst/>
          </a:prstGeom>
          <a:solidFill>
            <a:srgbClr val="1EA6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solidFill>
                <a:srgbClr val="548235"/>
              </a:solidFill>
            </a:endParaRPr>
          </a:p>
        </p:txBody>
      </p:sp>
      <p:sp>
        <p:nvSpPr>
          <p:cNvPr id="25" name="Ellipse 24">
            <a:extLst>
              <a:ext uri="{FF2B5EF4-FFF2-40B4-BE49-F238E27FC236}">
                <a16:creationId xmlns:a16="http://schemas.microsoft.com/office/drawing/2014/main" id="{1BC4C84D-A1F1-8993-55D6-545A67B0AE25}"/>
              </a:ext>
            </a:extLst>
          </p:cNvPr>
          <p:cNvSpPr/>
          <p:nvPr userDrawn="1">
            <p:custDataLst>
              <p:tags r:id="rId20"/>
            </p:custDataLst>
          </p:nvPr>
        </p:nvSpPr>
        <p:spPr>
          <a:xfrm>
            <a:off x="5725023" y="6209666"/>
            <a:ext cx="187200" cy="187200"/>
          </a:xfrm>
          <a:prstGeom prst="ellipse">
            <a:avLst/>
          </a:prstGeom>
          <a:solidFill>
            <a:srgbClr val="1EA6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solidFill>
                <a:srgbClr val="548235"/>
              </a:solidFill>
            </a:endParaRPr>
          </a:p>
        </p:txBody>
      </p:sp>
      <p:sp>
        <p:nvSpPr>
          <p:cNvPr id="26" name="Rectangle 25">
            <a:extLst>
              <a:ext uri="{FF2B5EF4-FFF2-40B4-BE49-F238E27FC236}">
                <a16:creationId xmlns:a16="http://schemas.microsoft.com/office/drawing/2014/main" id="{02A67A95-3A00-B0B5-7A38-2536BFD23A44}"/>
              </a:ext>
            </a:extLst>
          </p:cNvPr>
          <p:cNvSpPr/>
          <p:nvPr userDrawn="1">
            <p:custDataLst>
              <p:tags r:id="rId21"/>
            </p:custDataLst>
          </p:nvPr>
        </p:nvSpPr>
        <p:spPr>
          <a:xfrm>
            <a:off x="479349" y="1281035"/>
            <a:ext cx="11363428" cy="599146"/>
          </a:xfrm>
          <a:prstGeom prst="rect">
            <a:avLst/>
          </a:prstGeom>
          <a:solidFill>
            <a:srgbClr val="E1E1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7" name="Triangle rectangle 26">
            <a:extLst>
              <a:ext uri="{FF2B5EF4-FFF2-40B4-BE49-F238E27FC236}">
                <a16:creationId xmlns:a16="http://schemas.microsoft.com/office/drawing/2014/main" id="{1E865DCE-9575-699F-5F11-076143869CB1}"/>
              </a:ext>
              <a:ext uri="{C183D7F6-B498-43B3-948B-1728B52AA6E4}">
                <adec:decorative xmlns:adec="http://schemas.microsoft.com/office/drawing/2017/decorative" val="1"/>
              </a:ext>
            </a:extLst>
          </p:cNvPr>
          <p:cNvSpPr>
            <a:spLocks/>
          </p:cNvSpPr>
          <p:nvPr userDrawn="1">
            <p:custDataLst>
              <p:tags r:id="rId22"/>
            </p:custDataLst>
          </p:nvPr>
        </p:nvSpPr>
        <p:spPr>
          <a:xfrm>
            <a:off x="479349" y="1281034"/>
            <a:ext cx="560706" cy="5233291"/>
          </a:xfrm>
          <a:prstGeom prst="rtTriangle">
            <a:avLst/>
          </a:prstGeom>
          <a:gradFill>
            <a:gsLst>
              <a:gs pos="45000">
                <a:srgbClr val="88DBDF">
                  <a:alpha val="50000"/>
                </a:srgbClr>
              </a:gs>
              <a:gs pos="24000">
                <a:srgbClr val="92C1E9"/>
              </a:gs>
              <a:gs pos="17000">
                <a:srgbClr val="92C1E9">
                  <a:alpha val="80000"/>
                </a:srgbClr>
              </a:gs>
              <a:gs pos="39000">
                <a:srgbClr val="88DBDF">
                  <a:alpha val="80000"/>
                </a:srgbClr>
              </a:gs>
              <a:gs pos="6000">
                <a:srgbClr val="D9D9D6">
                  <a:alpha val="80000"/>
                </a:srgbClr>
              </a:gs>
              <a:gs pos="75000">
                <a:srgbClr val="00AEC7">
                  <a:alpha val="80000"/>
                </a:srgbClr>
              </a:gs>
              <a:gs pos="95000">
                <a:srgbClr val="26D07C">
                  <a:alpha val="80000"/>
                </a:srgbClr>
              </a:gs>
              <a:gs pos="63000">
                <a:srgbClr val="00AEC7">
                  <a:alpha val="80000"/>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CA"/>
          </a:p>
        </p:txBody>
      </p:sp>
    </p:spTree>
    <p:extLst>
      <p:ext uri="{BB962C8B-B14F-4D97-AF65-F5344CB8AC3E}">
        <p14:creationId xmlns:p14="http://schemas.microsoft.com/office/powerpoint/2010/main" val="23380324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EF08B7C4-1CF3-A70D-6CA7-66C19F1F4939}"/>
              </a:ext>
            </a:extLst>
          </p:cNvPr>
          <p:cNvSpPr>
            <a:spLocks noGrp="1"/>
          </p:cNvSpPr>
          <p:nvPr>
            <p:ph type="dt" sz="half" idx="10"/>
          </p:nvPr>
        </p:nvSpPr>
        <p:spPr/>
        <p:txBody>
          <a:bodyPr/>
          <a:lstStyle/>
          <a:p>
            <a:fld id="{BE42B160-78B5-4E48-805D-95B22071116B}" type="datetimeFigureOut">
              <a:rPr lang="fr-CA" smtClean="0"/>
              <a:t>2026-01-26</a:t>
            </a:fld>
            <a:endParaRPr lang="fr-CA"/>
          </a:p>
        </p:txBody>
      </p:sp>
      <p:sp>
        <p:nvSpPr>
          <p:cNvPr id="3" name="Espace réservé du pied de page 2">
            <a:extLst>
              <a:ext uri="{FF2B5EF4-FFF2-40B4-BE49-F238E27FC236}">
                <a16:creationId xmlns:a16="http://schemas.microsoft.com/office/drawing/2014/main" id="{B39C35FA-4011-2F6D-EACC-9F80394DE37B}"/>
              </a:ext>
            </a:extLst>
          </p:cNvPr>
          <p:cNvSpPr>
            <a:spLocks noGrp="1"/>
          </p:cNvSpPr>
          <p:nvPr>
            <p:ph type="ftr" sz="quarter" idx="11"/>
          </p:nvPr>
        </p:nvSpPr>
        <p:spPr/>
        <p:txBody>
          <a:bodyPr/>
          <a:lstStyle/>
          <a:p>
            <a:endParaRPr lang="fr-CA"/>
          </a:p>
        </p:txBody>
      </p:sp>
      <p:sp>
        <p:nvSpPr>
          <p:cNvPr id="4" name="Espace réservé du numéro de diapositive 3">
            <a:extLst>
              <a:ext uri="{FF2B5EF4-FFF2-40B4-BE49-F238E27FC236}">
                <a16:creationId xmlns:a16="http://schemas.microsoft.com/office/drawing/2014/main" id="{158D7AA2-E03B-2518-C664-E2409867D899}"/>
              </a:ext>
            </a:extLst>
          </p:cNvPr>
          <p:cNvSpPr>
            <a:spLocks noGrp="1"/>
          </p:cNvSpPr>
          <p:nvPr>
            <p:ph type="sldNum" sz="quarter" idx="12"/>
          </p:nvPr>
        </p:nvSpPr>
        <p:spPr/>
        <p:txBody>
          <a:bodyPr/>
          <a:lstStyle/>
          <a:p>
            <a:fld id="{E807CB6C-A38D-4EDD-B6E8-9E07B3276646}" type="slidenum">
              <a:rPr lang="fr-CA" smtClean="0"/>
              <a:t>‹N°›</a:t>
            </a:fld>
            <a:endParaRPr lang="fr-CA"/>
          </a:p>
        </p:txBody>
      </p:sp>
    </p:spTree>
    <p:extLst>
      <p:ext uri="{BB962C8B-B14F-4D97-AF65-F5344CB8AC3E}">
        <p14:creationId xmlns:p14="http://schemas.microsoft.com/office/powerpoint/2010/main" val="42262438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ADE4F6-8705-FBFD-09DF-436982D12177}"/>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CA"/>
          </a:p>
        </p:txBody>
      </p:sp>
      <p:sp>
        <p:nvSpPr>
          <p:cNvPr id="3" name="Espace réservé du contenu 2">
            <a:extLst>
              <a:ext uri="{FF2B5EF4-FFF2-40B4-BE49-F238E27FC236}">
                <a16:creationId xmlns:a16="http://schemas.microsoft.com/office/drawing/2014/main" id="{A9647DC0-EE20-E8FF-E86B-4BAD2129A9C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u texte 3">
            <a:extLst>
              <a:ext uri="{FF2B5EF4-FFF2-40B4-BE49-F238E27FC236}">
                <a16:creationId xmlns:a16="http://schemas.microsoft.com/office/drawing/2014/main" id="{3E41950D-AC95-B2C9-95C0-19ED92D1A8D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87A22C51-6A3C-E91A-6624-ED5CE155A381}"/>
              </a:ext>
            </a:extLst>
          </p:cNvPr>
          <p:cNvSpPr>
            <a:spLocks noGrp="1"/>
          </p:cNvSpPr>
          <p:nvPr>
            <p:ph type="dt" sz="half" idx="10"/>
          </p:nvPr>
        </p:nvSpPr>
        <p:spPr/>
        <p:txBody>
          <a:bodyPr/>
          <a:lstStyle/>
          <a:p>
            <a:fld id="{BE42B160-78B5-4E48-805D-95B22071116B}" type="datetimeFigureOut">
              <a:rPr lang="fr-CA" smtClean="0"/>
              <a:t>2026-01-26</a:t>
            </a:fld>
            <a:endParaRPr lang="fr-CA"/>
          </a:p>
        </p:txBody>
      </p:sp>
      <p:sp>
        <p:nvSpPr>
          <p:cNvPr id="6" name="Espace réservé du pied de page 5">
            <a:extLst>
              <a:ext uri="{FF2B5EF4-FFF2-40B4-BE49-F238E27FC236}">
                <a16:creationId xmlns:a16="http://schemas.microsoft.com/office/drawing/2014/main" id="{64472B6A-F018-10DA-F850-F2ED412614A2}"/>
              </a:ext>
            </a:extLst>
          </p:cNvPr>
          <p:cNvSpPr>
            <a:spLocks noGrp="1"/>
          </p:cNvSpPr>
          <p:nvPr>
            <p:ph type="ftr" sz="quarter" idx="11"/>
          </p:nvPr>
        </p:nvSpPr>
        <p:spPr/>
        <p:txBody>
          <a:bodyPr/>
          <a:lstStyle/>
          <a:p>
            <a:endParaRPr lang="fr-CA"/>
          </a:p>
        </p:txBody>
      </p:sp>
      <p:sp>
        <p:nvSpPr>
          <p:cNvPr id="7" name="Espace réservé du numéro de diapositive 6">
            <a:extLst>
              <a:ext uri="{FF2B5EF4-FFF2-40B4-BE49-F238E27FC236}">
                <a16:creationId xmlns:a16="http://schemas.microsoft.com/office/drawing/2014/main" id="{1D8AE7A7-BD49-079B-183D-37E8A8F9D02C}"/>
              </a:ext>
            </a:extLst>
          </p:cNvPr>
          <p:cNvSpPr>
            <a:spLocks noGrp="1"/>
          </p:cNvSpPr>
          <p:nvPr>
            <p:ph type="sldNum" sz="quarter" idx="12"/>
          </p:nvPr>
        </p:nvSpPr>
        <p:spPr/>
        <p:txBody>
          <a:bodyPr/>
          <a:lstStyle/>
          <a:p>
            <a:fld id="{E807CB6C-A38D-4EDD-B6E8-9E07B3276646}" type="slidenum">
              <a:rPr lang="fr-CA" smtClean="0"/>
              <a:t>‹N°›</a:t>
            </a:fld>
            <a:endParaRPr lang="fr-CA"/>
          </a:p>
        </p:txBody>
      </p:sp>
    </p:spTree>
    <p:extLst>
      <p:ext uri="{BB962C8B-B14F-4D97-AF65-F5344CB8AC3E}">
        <p14:creationId xmlns:p14="http://schemas.microsoft.com/office/powerpoint/2010/main" val="9064050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11BDF1BB-3516-ACD6-51F2-C3574B5859B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endParaRPr lang="fr-CA"/>
          </a:p>
        </p:txBody>
      </p:sp>
      <p:sp>
        <p:nvSpPr>
          <p:cNvPr id="3" name="Espace réservé du texte 2">
            <a:extLst>
              <a:ext uri="{FF2B5EF4-FFF2-40B4-BE49-F238E27FC236}">
                <a16:creationId xmlns:a16="http://schemas.microsoft.com/office/drawing/2014/main" id="{49B01FED-2E90-FFEB-B689-95CEFA6C7B4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e la date 3">
            <a:extLst>
              <a:ext uri="{FF2B5EF4-FFF2-40B4-BE49-F238E27FC236}">
                <a16:creationId xmlns:a16="http://schemas.microsoft.com/office/drawing/2014/main" id="{01D8926C-E0C6-B4C6-640D-F9E43AB5434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E42B160-78B5-4E48-805D-95B22071116B}" type="datetimeFigureOut">
              <a:rPr lang="fr-CA" smtClean="0"/>
              <a:t>2026-01-26</a:t>
            </a:fld>
            <a:endParaRPr lang="fr-CA"/>
          </a:p>
        </p:txBody>
      </p:sp>
      <p:sp>
        <p:nvSpPr>
          <p:cNvPr id="5" name="Espace réservé du pied de page 4">
            <a:extLst>
              <a:ext uri="{FF2B5EF4-FFF2-40B4-BE49-F238E27FC236}">
                <a16:creationId xmlns:a16="http://schemas.microsoft.com/office/drawing/2014/main" id="{81BFE7D9-A58E-19E7-FE63-0ADB40197D1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CA"/>
          </a:p>
        </p:txBody>
      </p:sp>
      <p:sp>
        <p:nvSpPr>
          <p:cNvPr id="6" name="Espace réservé du numéro de diapositive 5">
            <a:extLst>
              <a:ext uri="{FF2B5EF4-FFF2-40B4-BE49-F238E27FC236}">
                <a16:creationId xmlns:a16="http://schemas.microsoft.com/office/drawing/2014/main" id="{82040BA3-68B9-84BE-C9CE-8081692E270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07CB6C-A38D-4EDD-B6E8-9E07B3276646}" type="slidenum">
              <a:rPr lang="fr-CA" smtClean="0"/>
              <a:t>‹N°›</a:t>
            </a:fld>
            <a:endParaRPr lang="fr-CA"/>
          </a:p>
        </p:txBody>
      </p:sp>
    </p:spTree>
    <p:extLst>
      <p:ext uri="{BB962C8B-B14F-4D97-AF65-F5344CB8AC3E}">
        <p14:creationId xmlns:p14="http://schemas.microsoft.com/office/powerpoint/2010/main" val="36821958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60" r:id="rId7"/>
    <p:sldLayoutId id="2147483655" r:id="rId8"/>
    <p:sldLayoutId id="2147483656" r:id="rId9"/>
    <p:sldLayoutId id="2147483657" r:id="rId10"/>
    <p:sldLayoutId id="2147483658" r:id="rId11"/>
    <p:sldLayoutId id="214748365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svg"/><Relationship Id="rId13" Type="http://schemas.openxmlformats.org/officeDocument/2006/relationships/image" Target="../media/image8.png"/><Relationship Id="rId18" Type="http://schemas.openxmlformats.org/officeDocument/2006/relationships/image" Target="../media/image13.svg"/><Relationship Id="rId3" Type="http://schemas.openxmlformats.org/officeDocument/2006/relationships/tags" Target="../tags/tag26.xml"/><Relationship Id="rId7" Type="http://schemas.openxmlformats.org/officeDocument/2006/relationships/image" Target="../media/image2.png"/><Relationship Id="rId12" Type="http://schemas.openxmlformats.org/officeDocument/2006/relationships/image" Target="../media/image7.svg"/><Relationship Id="rId17" Type="http://schemas.openxmlformats.org/officeDocument/2006/relationships/image" Target="../media/image12.png"/><Relationship Id="rId2" Type="http://schemas.openxmlformats.org/officeDocument/2006/relationships/tags" Target="../tags/tag25.xml"/><Relationship Id="rId16" Type="http://schemas.openxmlformats.org/officeDocument/2006/relationships/image" Target="../media/image11.svg"/><Relationship Id="rId1" Type="http://schemas.openxmlformats.org/officeDocument/2006/relationships/tags" Target="../tags/tag24.xml"/><Relationship Id="rId6" Type="http://schemas.openxmlformats.org/officeDocument/2006/relationships/image" Target="../media/image1.png"/><Relationship Id="rId11" Type="http://schemas.openxmlformats.org/officeDocument/2006/relationships/image" Target="../media/image6.png"/><Relationship Id="rId5" Type="http://schemas.openxmlformats.org/officeDocument/2006/relationships/notesSlide" Target="../notesSlides/notesSlide1.xml"/><Relationship Id="rId15" Type="http://schemas.openxmlformats.org/officeDocument/2006/relationships/image" Target="../media/image10.png"/><Relationship Id="rId10" Type="http://schemas.openxmlformats.org/officeDocument/2006/relationships/image" Target="../media/image5.svg"/><Relationship Id="rId19" Type="http://schemas.openxmlformats.org/officeDocument/2006/relationships/image" Target="../media/image14.png"/><Relationship Id="rId4" Type="http://schemas.openxmlformats.org/officeDocument/2006/relationships/slideLayout" Target="../slideLayouts/slideLayout8.xml"/><Relationship Id="rId9" Type="http://schemas.openxmlformats.org/officeDocument/2006/relationships/image" Target="../media/image4.png"/><Relationship Id="rId14" Type="http://schemas.openxmlformats.org/officeDocument/2006/relationships/image" Target="../media/image9.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A0DB287-7604-E38C-91C7-32500BC6FB7B}"/>
              </a:ext>
            </a:extLst>
          </p:cNvPr>
          <p:cNvSpPr/>
          <p:nvPr/>
        </p:nvSpPr>
        <p:spPr>
          <a:xfrm>
            <a:off x="326720" y="4565450"/>
            <a:ext cx="678180" cy="205740"/>
          </a:xfrm>
          <a:prstGeom prst="rect">
            <a:avLst/>
          </a:prstGeom>
          <a:solidFill>
            <a:srgbClr val="DFE0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8" name="Rectangle 7">
            <a:extLst>
              <a:ext uri="{FF2B5EF4-FFF2-40B4-BE49-F238E27FC236}">
                <a16:creationId xmlns:a16="http://schemas.microsoft.com/office/drawing/2014/main" id="{841D5818-4B65-A5B4-1548-529EB9577A3D}"/>
              </a:ext>
            </a:extLst>
          </p:cNvPr>
          <p:cNvSpPr/>
          <p:nvPr/>
        </p:nvSpPr>
        <p:spPr>
          <a:xfrm>
            <a:off x="9371342" y="4565450"/>
            <a:ext cx="678180" cy="205740"/>
          </a:xfrm>
          <a:prstGeom prst="rect">
            <a:avLst/>
          </a:prstGeom>
          <a:solidFill>
            <a:srgbClr val="42CB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solidFill>
                <a:srgbClr val="FFFFFF"/>
              </a:solidFill>
            </a:endParaRPr>
          </a:p>
        </p:txBody>
      </p:sp>
      <p:sp>
        <p:nvSpPr>
          <p:cNvPr id="9" name="Rectangle 8">
            <a:extLst>
              <a:ext uri="{FF2B5EF4-FFF2-40B4-BE49-F238E27FC236}">
                <a16:creationId xmlns:a16="http://schemas.microsoft.com/office/drawing/2014/main" id="{C7DA83D9-6102-3E1C-8CB8-57500CB77ACF}"/>
              </a:ext>
            </a:extLst>
          </p:cNvPr>
          <p:cNvSpPr/>
          <p:nvPr/>
        </p:nvSpPr>
        <p:spPr>
          <a:xfrm>
            <a:off x="6940562" y="4565450"/>
            <a:ext cx="678180" cy="205740"/>
          </a:xfrm>
          <a:prstGeom prst="rect">
            <a:avLst/>
          </a:prstGeom>
          <a:solidFill>
            <a:srgbClr val="37C1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1" name="Rectangle 10">
            <a:extLst>
              <a:ext uri="{FF2B5EF4-FFF2-40B4-BE49-F238E27FC236}">
                <a16:creationId xmlns:a16="http://schemas.microsoft.com/office/drawing/2014/main" id="{6AB7854E-45A6-4208-20A6-B14D33CA4871}"/>
              </a:ext>
            </a:extLst>
          </p:cNvPr>
          <p:cNvSpPr/>
          <p:nvPr/>
        </p:nvSpPr>
        <p:spPr>
          <a:xfrm>
            <a:off x="4456442" y="4565450"/>
            <a:ext cx="678180" cy="205740"/>
          </a:xfrm>
          <a:prstGeom prst="rect">
            <a:avLst/>
          </a:prstGeom>
          <a:solidFill>
            <a:srgbClr val="9FE0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solidFill>
                <a:srgbClr val="FFFFFF"/>
              </a:solidFill>
            </a:endParaRPr>
          </a:p>
        </p:txBody>
      </p:sp>
      <p:sp>
        <p:nvSpPr>
          <p:cNvPr id="16" name="Rectangle 15">
            <a:extLst>
              <a:ext uri="{FF2B5EF4-FFF2-40B4-BE49-F238E27FC236}">
                <a16:creationId xmlns:a16="http://schemas.microsoft.com/office/drawing/2014/main" id="{1C07001A-1E18-2F4E-7998-374C22C74711}"/>
              </a:ext>
            </a:extLst>
          </p:cNvPr>
          <p:cNvSpPr/>
          <p:nvPr/>
        </p:nvSpPr>
        <p:spPr>
          <a:xfrm>
            <a:off x="2025662" y="4565450"/>
            <a:ext cx="678180" cy="205740"/>
          </a:xfrm>
          <a:prstGeom prst="rect">
            <a:avLst/>
          </a:prstGeom>
          <a:solidFill>
            <a:srgbClr val="A2CA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7" name="Triangle rectangle 16">
            <a:extLst>
              <a:ext uri="{FF2B5EF4-FFF2-40B4-BE49-F238E27FC236}">
                <a16:creationId xmlns:a16="http://schemas.microsoft.com/office/drawing/2014/main" id="{BC819436-B962-BDFB-E355-0CB2E6F654A2}"/>
              </a:ext>
              <a:ext uri="{C183D7F6-B498-43B3-948B-1728B52AA6E4}">
                <adec:decorative xmlns:adec="http://schemas.microsoft.com/office/drawing/2017/decorative" val="1"/>
              </a:ext>
            </a:extLst>
          </p:cNvPr>
          <p:cNvSpPr>
            <a:spLocks/>
          </p:cNvSpPr>
          <p:nvPr>
            <p:custDataLst>
              <p:tags r:id="rId1"/>
            </p:custDataLst>
          </p:nvPr>
        </p:nvSpPr>
        <p:spPr>
          <a:xfrm rot="16200000">
            <a:off x="5602225" y="-2305903"/>
            <a:ext cx="987552" cy="12192003"/>
          </a:xfrm>
          <a:prstGeom prst="rtTriangle">
            <a:avLst/>
          </a:prstGeom>
          <a:gradFill>
            <a:gsLst>
              <a:gs pos="45000">
                <a:srgbClr val="88DBDF">
                  <a:alpha val="50000"/>
                </a:srgbClr>
              </a:gs>
              <a:gs pos="24000">
                <a:srgbClr val="92C1E9"/>
              </a:gs>
              <a:gs pos="17000">
                <a:srgbClr val="92C1E9">
                  <a:alpha val="80000"/>
                </a:srgbClr>
              </a:gs>
              <a:gs pos="39000">
                <a:srgbClr val="88DBDF">
                  <a:alpha val="80000"/>
                </a:srgbClr>
              </a:gs>
              <a:gs pos="6000">
                <a:srgbClr val="D9D9D6">
                  <a:alpha val="80000"/>
                </a:srgbClr>
              </a:gs>
              <a:gs pos="75000">
                <a:srgbClr val="00AEC7">
                  <a:alpha val="80000"/>
                </a:srgbClr>
              </a:gs>
              <a:gs pos="95000">
                <a:srgbClr val="26D07C">
                  <a:alpha val="80000"/>
                </a:srgbClr>
              </a:gs>
              <a:gs pos="63000">
                <a:srgbClr val="00AEC7">
                  <a:alpha val="80000"/>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FFFFFF"/>
              </a:solidFill>
              <a:effectLst/>
              <a:uLnTx/>
              <a:uFillTx/>
              <a:latin typeface="Visby CF"/>
              <a:ea typeface="+mn-ea"/>
              <a:cs typeface="+mn-cs"/>
            </a:endParaRPr>
          </a:p>
        </p:txBody>
      </p:sp>
      <p:sp>
        <p:nvSpPr>
          <p:cNvPr id="12" name="Rectangle 11">
            <a:extLst>
              <a:ext uri="{FF2B5EF4-FFF2-40B4-BE49-F238E27FC236}">
                <a16:creationId xmlns:a16="http://schemas.microsoft.com/office/drawing/2014/main" id="{3AFCBE72-E76A-624C-81E0-1C30B908CFDD}"/>
              </a:ext>
            </a:extLst>
          </p:cNvPr>
          <p:cNvSpPr/>
          <p:nvPr/>
        </p:nvSpPr>
        <p:spPr>
          <a:xfrm>
            <a:off x="298450" y="2195009"/>
            <a:ext cx="1573893" cy="2091022"/>
          </a:xfrm>
          <a:prstGeom prst="rect">
            <a:avLst/>
          </a:prstGeom>
          <a:solidFill>
            <a:srgbClr val="D3E6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3" name="Rectangle 12">
            <a:extLst>
              <a:ext uri="{FF2B5EF4-FFF2-40B4-BE49-F238E27FC236}">
                <a16:creationId xmlns:a16="http://schemas.microsoft.com/office/drawing/2014/main" id="{F4EC892D-59ED-B9E3-8512-7154CD0D0508}"/>
              </a:ext>
            </a:extLst>
          </p:cNvPr>
          <p:cNvSpPr/>
          <p:nvPr/>
        </p:nvSpPr>
        <p:spPr>
          <a:xfrm>
            <a:off x="2080078" y="2195009"/>
            <a:ext cx="2214000" cy="2091022"/>
          </a:xfrm>
          <a:prstGeom prst="rect">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4" name="Rectangle 13">
            <a:extLst>
              <a:ext uri="{FF2B5EF4-FFF2-40B4-BE49-F238E27FC236}">
                <a16:creationId xmlns:a16="http://schemas.microsoft.com/office/drawing/2014/main" id="{50D6EEF0-A897-11DD-D12B-42F991CD5A8B}"/>
              </a:ext>
            </a:extLst>
          </p:cNvPr>
          <p:cNvSpPr/>
          <p:nvPr/>
        </p:nvSpPr>
        <p:spPr>
          <a:xfrm>
            <a:off x="4493633" y="2248654"/>
            <a:ext cx="2214000" cy="2035221"/>
          </a:xfrm>
          <a:prstGeom prst="rect">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5" name="Rectangle 14">
            <a:extLst>
              <a:ext uri="{FF2B5EF4-FFF2-40B4-BE49-F238E27FC236}">
                <a16:creationId xmlns:a16="http://schemas.microsoft.com/office/drawing/2014/main" id="{4AF9AA72-0DFF-9D41-B21E-B3615BE32F24}"/>
              </a:ext>
            </a:extLst>
          </p:cNvPr>
          <p:cNvSpPr/>
          <p:nvPr/>
        </p:nvSpPr>
        <p:spPr>
          <a:xfrm>
            <a:off x="6940508" y="2195009"/>
            <a:ext cx="2214000" cy="2091022"/>
          </a:xfrm>
          <a:prstGeom prst="rect">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4" name="Rectangle 3">
            <a:extLst>
              <a:ext uri="{FF2B5EF4-FFF2-40B4-BE49-F238E27FC236}">
                <a16:creationId xmlns:a16="http://schemas.microsoft.com/office/drawing/2014/main" id="{89EC0EAD-F534-1FBA-2013-10364440D366}"/>
              </a:ext>
            </a:extLst>
          </p:cNvPr>
          <p:cNvSpPr/>
          <p:nvPr/>
        </p:nvSpPr>
        <p:spPr>
          <a:xfrm rot="16200000">
            <a:off x="0" y="832983"/>
            <a:ext cx="194443" cy="19444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2400"/>
          </a:p>
        </p:txBody>
      </p:sp>
      <p:sp>
        <p:nvSpPr>
          <p:cNvPr id="5" name="Rectangle 4">
            <a:extLst>
              <a:ext uri="{FF2B5EF4-FFF2-40B4-BE49-F238E27FC236}">
                <a16:creationId xmlns:a16="http://schemas.microsoft.com/office/drawing/2014/main" id="{61FC2DA7-F387-1726-0DC1-3B049B4270A0}"/>
              </a:ext>
            </a:extLst>
          </p:cNvPr>
          <p:cNvSpPr/>
          <p:nvPr/>
        </p:nvSpPr>
        <p:spPr>
          <a:xfrm rot="16200000">
            <a:off x="-191139" y="447401"/>
            <a:ext cx="576720" cy="1944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2400"/>
          </a:p>
        </p:txBody>
      </p:sp>
      <p:sp>
        <p:nvSpPr>
          <p:cNvPr id="7" name="Titre 1">
            <a:extLst>
              <a:ext uri="{FF2B5EF4-FFF2-40B4-BE49-F238E27FC236}">
                <a16:creationId xmlns:a16="http://schemas.microsoft.com/office/drawing/2014/main" id="{B25C53B4-447B-B987-CE84-AA77A947477C}"/>
              </a:ext>
            </a:extLst>
          </p:cNvPr>
          <p:cNvSpPr txBox="1">
            <a:spLocks/>
          </p:cNvSpPr>
          <p:nvPr/>
        </p:nvSpPr>
        <p:spPr>
          <a:xfrm>
            <a:off x="492509" y="151248"/>
            <a:ext cx="12956791" cy="987552"/>
          </a:xfrm>
          <a:prstGeom prst="rect">
            <a:avLst/>
          </a:prstGeom>
          <a:noFill/>
        </p:spPr>
        <p:txBody>
          <a:bodyPr vert="horz" lIns="91440" tIns="45720" rIns="91440" bIns="45720" rtlCol="0" anchor="ctr">
            <a:noAutofit/>
          </a:bodyPr>
          <a:lstStyle>
            <a:lvl1pPr algn="l" defTabSz="1097253" rtl="0" eaLnBrk="1" latinLnBrk="0" hangingPunct="1">
              <a:spcBef>
                <a:spcPct val="0"/>
              </a:spcBef>
              <a:buNone/>
              <a:defRPr sz="4000" b="1" i="0" kern="1200">
                <a:solidFill>
                  <a:schemeClr val="accent1"/>
                </a:solidFill>
                <a:latin typeface="Visby Slab CF Demi Bold" pitchFamily="2" charset="77"/>
                <a:ea typeface="+mj-ea"/>
                <a:cs typeface="+mj-cs"/>
              </a:defRPr>
            </a:lvl1pPr>
          </a:lstStyle>
          <a:p>
            <a:pPr marL="0" marR="0" lvl="0" indent="0" algn="l" defTabSz="1097253" rtl="0" eaLnBrk="1" fontAlgn="auto" latinLnBrk="0" hangingPunct="1">
              <a:lnSpc>
                <a:spcPct val="100000"/>
              </a:lnSpc>
              <a:spcBef>
                <a:spcPct val="0"/>
              </a:spcBef>
              <a:spcAft>
                <a:spcPts val="0"/>
              </a:spcAft>
              <a:buClrTx/>
              <a:buSzTx/>
              <a:buFontTx/>
              <a:buNone/>
              <a:tabLst/>
              <a:defRPr/>
            </a:pPr>
            <a:r>
              <a:rPr kumimoji="0" lang="fr-CA" b="0" i="0" u="none" strike="noStrike" kern="1200" cap="none" spc="0" normalizeH="0" baseline="0" noProof="0" dirty="0">
                <a:ln>
                  <a:noFill/>
                </a:ln>
                <a:solidFill>
                  <a:schemeClr val="tx2"/>
                </a:solidFill>
                <a:effectLst/>
                <a:uLnTx/>
                <a:uFillTx/>
                <a:latin typeface="Visby Slab CF Demi Bold" panose="00000700000000000000" pitchFamily="50" charset="0"/>
              </a:rPr>
              <a:t>P</a:t>
            </a:r>
            <a:r>
              <a:rPr kumimoji="0" lang="fr-CA" b="0" i="0" u="none" strike="noStrike" kern="1200" cap="none" spc="0" normalizeH="0" baseline="0" noProof="0" dirty="0">
                <a:ln>
                  <a:noFill/>
                </a:ln>
                <a:effectLst/>
                <a:uLnTx/>
                <a:uFillTx/>
                <a:latin typeface="Visby Slab CF Demi Bold" panose="00000700000000000000" pitchFamily="50" charset="0"/>
              </a:rPr>
              <a:t>i</a:t>
            </a:r>
            <a:r>
              <a:rPr kumimoji="0" lang="fr-CA" b="0" i="0" u="none" strike="noStrike" kern="1200" cap="none" spc="0" normalizeH="0" baseline="0" noProof="0" dirty="0">
                <a:ln>
                  <a:noFill/>
                </a:ln>
                <a:solidFill>
                  <a:schemeClr val="tx2"/>
                </a:solidFill>
                <a:effectLst/>
                <a:uLnTx/>
                <a:uFillTx/>
                <a:latin typeface="Visby Slab CF Demi Bold" panose="00000700000000000000" pitchFamily="50" charset="0"/>
              </a:rPr>
              <a:t>zz</a:t>
            </a:r>
            <a:r>
              <a:rPr kumimoji="0" lang="fr-CA" b="0" i="0" u="none" strike="noStrike" kern="1200" cap="none" spc="0" normalizeH="0" baseline="0" noProof="0" dirty="0">
                <a:ln>
                  <a:noFill/>
                </a:ln>
                <a:effectLst/>
                <a:uLnTx/>
                <a:uFillTx/>
                <a:latin typeface="Visby Slab CF Demi Bold" panose="00000700000000000000" pitchFamily="50" charset="0"/>
              </a:rPr>
              <a:t>a</a:t>
            </a:r>
          </a:p>
          <a:p>
            <a:pPr marL="0" marR="0" lvl="0" indent="0" algn="l" defTabSz="1097253" rtl="0" eaLnBrk="1" fontAlgn="auto" latinLnBrk="0" hangingPunct="1">
              <a:lnSpc>
                <a:spcPct val="100000"/>
              </a:lnSpc>
              <a:spcBef>
                <a:spcPct val="0"/>
              </a:spcBef>
              <a:spcAft>
                <a:spcPts val="0"/>
              </a:spcAft>
              <a:buClrTx/>
              <a:buSzTx/>
              <a:buFontTx/>
              <a:buNone/>
              <a:tabLst/>
              <a:defRPr/>
            </a:pPr>
            <a:r>
              <a:rPr kumimoji="0" lang="fr-CA" sz="1600" b="1" i="0" u="none" strike="noStrike" kern="1200" cap="none" spc="0" normalizeH="0" baseline="0" noProof="0" dirty="0">
                <a:ln>
                  <a:noFill/>
                </a:ln>
                <a:solidFill>
                  <a:schemeClr val="tx2"/>
                </a:solidFill>
                <a:effectLst/>
                <a:uLnTx/>
                <a:uFillTx/>
                <a:latin typeface="Visby Slab CF Demi Bold" pitchFamily="2" charset="77"/>
                <a:ea typeface="+mj-ea"/>
                <a:cs typeface="+mj-cs"/>
              </a:rPr>
              <a:t>Et si on comparait une production assistée de l’IAG à la confection d’une pizza? </a:t>
            </a:r>
          </a:p>
        </p:txBody>
      </p:sp>
      <p:graphicFrame>
        <p:nvGraphicFramePr>
          <p:cNvPr id="19" name="Tableau 18">
            <a:extLst>
              <a:ext uri="{FF2B5EF4-FFF2-40B4-BE49-F238E27FC236}">
                <a16:creationId xmlns:a16="http://schemas.microsoft.com/office/drawing/2014/main" id="{C786ECED-9C56-411D-7F9A-A55E60BF0BE4}"/>
              </a:ext>
            </a:extLst>
          </p:cNvPr>
          <p:cNvGraphicFramePr>
            <a:graphicFrameLocks noGrp="1"/>
          </p:cNvGraphicFramePr>
          <p:nvPr>
            <p:extLst>
              <p:ext uri="{D42A27DB-BD31-4B8C-83A1-F6EECF244321}">
                <p14:modId xmlns:p14="http://schemas.microsoft.com/office/powerpoint/2010/main" val="3073482899"/>
              </p:ext>
            </p:extLst>
          </p:nvPr>
        </p:nvGraphicFramePr>
        <p:xfrm>
          <a:off x="209550" y="4450634"/>
          <a:ext cx="11502690" cy="2360930"/>
        </p:xfrm>
        <a:graphic>
          <a:graphicData uri="http://schemas.openxmlformats.org/drawingml/2006/table">
            <a:tbl>
              <a:tblPr firstRow="1" bandRow="1"/>
              <a:tblGrid>
                <a:gridCol w="1710690">
                  <a:extLst>
                    <a:ext uri="{9D8B030D-6E8A-4147-A177-3AD203B41FA5}">
                      <a16:colId xmlns:a16="http://schemas.microsoft.com/office/drawing/2014/main" val="1273405598"/>
                    </a:ext>
                  </a:extLst>
                </a:gridCol>
                <a:gridCol w="2448000">
                  <a:extLst>
                    <a:ext uri="{9D8B030D-6E8A-4147-A177-3AD203B41FA5}">
                      <a16:colId xmlns:a16="http://schemas.microsoft.com/office/drawing/2014/main" val="235430029"/>
                    </a:ext>
                  </a:extLst>
                </a:gridCol>
                <a:gridCol w="2448000">
                  <a:extLst>
                    <a:ext uri="{9D8B030D-6E8A-4147-A177-3AD203B41FA5}">
                      <a16:colId xmlns:a16="http://schemas.microsoft.com/office/drawing/2014/main" val="2579459619"/>
                    </a:ext>
                  </a:extLst>
                </a:gridCol>
                <a:gridCol w="2448000">
                  <a:extLst>
                    <a:ext uri="{9D8B030D-6E8A-4147-A177-3AD203B41FA5}">
                      <a16:colId xmlns:a16="http://schemas.microsoft.com/office/drawing/2014/main" val="2254745673"/>
                    </a:ext>
                  </a:extLst>
                </a:gridCol>
                <a:gridCol w="2448000">
                  <a:extLst>
                    <a:ext uri="{9D8B030D-6E8A-4147-A177-3AD203B41FA5}">
                      <a16:colId xmlns:a16="http://schemas.microsoft.com/office/drawing/2014/main" val="2159829241"/>
                    </a:ext>
                  </a:extLst>
                </a:gridCol>
              </a:tblGrid>
              <a:tr h="2256118">
                <a:tc>
                  <a:txBody>
                    <a:bodyPr/>
                    <a:lstStyle>
                      <a:lvl1pPr marL="0" algn="l" defTabSz="1097253" rtl="0" eaLnBrk="1" latinLnBrk="0" hangingPunct="1">
                        <a:defRPr sz="2160" b="1" kern="1200">
                          <a:solidFill>
                            <a:schemeClr val="lt1"/>
                          </a:solidFill>
                          <a:latin typeface="Calibri" panose="020F0502020204030204"/>
                        </a:defRPr>
                      </a:lvl1pPr>
                      <a:lvl2pPr marL="548626" algn="l" defTabSz="1097253" rtl="0" eaLnBrk="1" latinLnBrk="0" hangingPunct="1">
                        <a:defRPr sz="2160" b="1" kern="1200">
                          <a:solidFill>
                            <a:schemeClr val="lt1"/>
                          </a:solidFill>
                          <a:latin typeface="Calibri" panose="020F0502020204030204"/>
                        </a:defRPr>
                      </a:lvl2pPr>
                      <a:lvl3pPr marL="1097253" algn="l" defTabSz="1097253" rtl="0" eaLnBrk="1" latinLnBrk="0" hangingPunct="1">
                        <a:defRPr sz="2160" b="1" kern="1200">
                          <a:solidFill>
                            <a:schemeClr val="lt1"/>
                          </a:solidFill>
                          <a:latin typeface="Calibri" panose="020F0502020204030204"/>
                        </a:defRPr>
                      </a:lvl3pPr>
                      <a:lvl4pPr marL="1645879" algn="l" defTabSz="1097253" rtl="0" eaLnBrk="1" latinLnBrk="0" hangingPunct="1">
                        <a:defRPr sz="2160" b="1" kern="1200">
                          <a:solidFill>
                            <a:schemeClr val="lt1"/>
                          </a:solidFill>
                          <a:latin typeface="Calibri" panose="020F0502020204030204"/>
                        </a:defRPr>
                      </a:lvl4pPr>
                      <a:lvl5pPr marL="2194505" algn="l" defTabSz="1097253" rtl="0" eaLnBrk="1" latinLnBrk="0" hangingPunct="1">
                        <a:defRPr sz="2160" b="1" kern="1200">
                          <a:solidFill>
                            <a:schemeClr val="lt1"/>
                          </a:solidFill>
                          <a:latin typeface="Calibri" panose="020F0502020204030204"/>
                        </a:defRPr>
                      </a:lvl5pPr>
                      <a:lvl6pPr marL="2743131" algn="l" defTabSz="1097253" rtl="0" eaLnBrk="1" latinLnBrk="0" hangingPunct="1">
                        <a:defRPr sz="2160" b="1" kern="1200">
                          <a:solidFill>
                            <a:schemeClr val="lt1"/>
                          </a:solidFill>
                          <a:latin typeface="Calibri" panose="020F0502020204030204"/>
                        </a:defRPr>
                      </a:lvl6pPr>
                      <a:lvl7pPr marL="3291758" algn="l" defTabSz="1097253" rtl="0" eaLnBrk="1" latinLnBrk="0" hangingPunct="1">
                        <a:defRPr sz="2160" b="1" kern="1200">
                          <a:solidFill>
                            <a:schemeClr val="lt1"/>
                          </a:solidFill>
                          <a:latin typeface="Calibri" panose="020F0502020204030204"/>
                        </a:defRPr>
                      </a:lvl7pPr>
                      <a:lvl8pPr marL="3840384" algn="l" defTabSz="1097253" rtl="0" eaLnBrk="1" latinLnBrk="0" hangingPunct="1">
                        <a:defRPr sz="2160" b="1" kern="1200">
                          <a:solidFill>
                            <a:schemeClr val="lt1"/>
                          </a:solidFill>
                          <a:latin typeface="Calibri" panose="020F0502020204030204"/>
                        </a:defRPr>
                      </a:lvl8pPr>
                      <a:lvl9pPr marL="4389010" algn="l" defTabSz="1097253" rtl="0" eaLnBrk="1" latinLnBrk="0" hangingPunct="1">
                        <a:defRPr sz="2160" b="1" kern="1200">
                          <a:solidFill>
                            <a:schemeClr val="lt1"/>
                          </a:solidFill>
                          <a:latin typeface="Calibri" panose="020F0502020204030204"/>
                        </a:defRPr>
                      </a:lvl9pPr>
                    </a:lstStyle>
                    <a:p>
                      <a:pPr marL="0" marR="0" lvl="0" indent="0" algn="l" defTabSz="914400" rtl="0" eaLnBrk="1" fontAlgn="auto" latinLnBrk="0" hangingPunct="1">
                        <a:lnSpc>
                          <a:spcPct val="120000"/>
                        </a:lnSpc>
                        <a:spcBef>
                          <a:spcPts val="0"/>
                        </a:spcBef>
                        <a:spcAft>
                          <a:spcPts val="800"/>
                        </a:spcAft>
                        <a:buClrTx/>
                        <a:buSzTx/>
                        <a:buFontTx/>
                        <a:buNone/>
                        <a:tabLst/>
                        <a:defRPr/>
                      </a:pPr>
                      <a:r>
                        <a:rPr kumimoji="0" lang="fr-CA" sz="1000" b="1" i="0" u="none" strike="noStrike" kern="1200" cap="none" spc="0" normalizeH="0" baseline="0" noProof="0">
                          <a:ln>
                            <a:noFill/>
                          </a:ln>
                          <a:solidFill>
                            <a:schemeClr val="tx1"/>
                          </a:solidFill>
                          <a:effectLst/>
                          <a:uLnTx/>
                          <a:uFillTx/>
                          <a:latin typeface="Visby Slab CF Bold" panose="00000800000000000000" pitchFamily="50" charset="0"/>
                          <a:ea typeface="+mn-ea"/>
                          <a:cs typeface="+mn-cs"/>
                        </a:rPr>
                        <a:t>Niveau 0 </a:t>
                      </a:r>
                      <a:br>
                        <a:rPr kumimoji="0" lang="fr-CA" sz="1100" b="1" i="0" u="none" strike="noStrike" kern="1200" cap="none" spc="0" normalizeH="0" baseline="0" noProof="0">
                          <a:ln>
                            <a:noFill/>
                          </a:ln>
                          <a:solidFill>
                            <a:schemeClr val="tx1"/>
                          </a:solidFill>
                          <a:effectLst/>
                          <a:uLnTx/>
                          <a:uFillTx/>
                          <a:latin typeface="Visby CF Demi Bold" pitchFamily="50" charset="0"/>
                          <a:ea typeface="+mn-ea"/>
                          <a:cs typeface="+mn-cs"/>
                        </a:rPr>
                      </a:br>
                      <a:r>
                        <a:rPr kumimoji="0" lang="fr-CA" altLang="fr-FR" sz="1100" b="1" i="0" u="none" strike="noStrike" kern="1200" cap="none" spc="0" normalizeH="0" baseline="0" noProof="0">
                          <a:ln>
                            <a:noFill/>
                          </a:ln>
                          <a:solidFill>
                            <a:schemeClr val="tx1"/>
                          </a:solidFill>
                          <a:effectLst/>
                          <a:uLnTx/>
                          <a:uFillTx/>
                          <a:latin typeface="Visby CF Demi Bold" pitchFamily="50" charset="0"/>
                          <a:ea typeface="Calibri" panose="020F0502020204030204" pitchFamily="34" charset="0"/>
                          <a:cs typeface="Times New Roman"/>
                        </a:rPr>
                        <a:t>Aucune assistance</a:t>
                      </a:r>
                    </a:p>
                    <a:p>
                      <a:pPr marL="0" marR="0" lvl="0" indent="0" algn="l" defTabSz="914400" rtl="0" eaLnBrk="1" fontAlgn="auto" latinLnBrk="0" hangingPunct="1">
                        <a:lnSpc>
                          <a:spcPct val="120000"/>
                        </a:lnSpc>
                        <a:spcBef>
                          <a:spcPts val="0"/>
                        </a:spcBef>
                        <a:spcAft>
                          <a:spcPts val="800"/>
                        </a:spcAft>
                        <a:buClrTx/>
                        <a:buSzTx/>
                        <a:buFontTx/>
                        <a:buNone/>
                        <a:tabLst/>
                        <a:defRPr/>
                      </a:pPr>
                      <a:r>
                        <a:rPr kumimoji="0" lang="fr-CA" sz="1100" b="0" i="0" u="none" strike="noStrike" kern="1200" cap="none" spc="0" normalizeH="0" baseline="0" noProof="0">
                          <a:ln>
                            <a:noFill/>
                          </a:ln>
                          <a:solidFill>
                            <a:schemeClr val="tx1"/>
                          </a:solidFill>
                          <a:effectLst/>
                          <a:uLnTx/>
                          <a:uFillTx/>
                          <a:latin typeface="Visby CF" pitchFamily="50" charset="0"/>
                          <a:ea typeface="+mn-ea"/>
                          <a:cs typeface="+mn-cs"/>
                        </a:rPr>
                        <a:t>Le robot ne joue aucun rôle dans la confection de la pizza. Vous êtes la personne responsable de l’ensemble des étapes.</a:t>
                      </a:r>
                      <a:endParaRPr kumimoji="0" lang="fr-CA" sz="1100" b="1" i="0" u="none" strike="noStrike" kern="1200" cap="none" spc="0" normalizeH="0" baseline="0" noProof="0">
                        <a:ln>
                          <a:noFill/>
                        </a:ln>
                        <a:solidFill>
                          <a:schemeClr val="tx1"/>
                        </a:solidFill>
                        <a:effectLst/>
                        <a:uLnTx/>
                        <a:uFillTx/>
                        <a:latin typeface="Visby CF Demi Bold" pitchFamily="50" charset="0"/>
                        <a:ea typeface="+mn-ea"/>
                        <a:cs typeface="+mn-cs"/>
                      </a:endParaRPr>
                    </a:p>
                  </a:txBody>
                  <a:tcPr marL="137160" marR="137160" marT="137160" marB="13716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097253" rtl="0" eaLnBrk="1" latinLnBrk="0" hangingPunct="1">
                        <a:defRPr sz="2160" b="1" kern="1200">
                          <a:solidFill>
                            <a:schemeClr val="lt1"/>
                          </a:solidFill>
                          <a:latin typeface="Calibri" panose="020F0502020204030204"/>
                        </a:defRPr>
                      </a:lvl1pPr>
                      <a:lvl2pPr marL="548626" algn="l" defTabSz="1097253" rtl="0" eaLnBrk="1" latinLnBrk="0" hangingPunct="1">
                        <a:defRPr sz="2160" b="1" kern="1200">
                          <a:solidFill>
                            <a:schemeClr val="lt1"/>
                          </a:solidFill>
                          <a:latin typeface="Calibri" panose="020F0502020204030204"/>
                        </a:defRPr>
                      </a:lvl2pPr>
                      <a:lvl3pPr marL="1097253" algn="l" defTabSz="1097253" rtl="0" eaLnBrk="1" latinLnBrk="0" hangingPunct="1">
                        <a:defRPr sz="2160" b="1" kern="1200">
                          <a:solidFill>
                            <a:schemeClr val="lt1"/>
                          </a:solidFill>
                          <a:latin typeface="Calibri" panose="020F0502020204030204"/>
                        </a:defRPr>
                      </a:lvl3pPr>
                      <a:lvl4pPr marL="1645879" algn="l" defTabSz="1097253" rtl="0" eaLnBrk="1" latinLnBrk="0" hangingPunct="1">
                        <a:defRPr sz="2160" b="1" kern="1200">
                          <a:solidFill>
                            <a:schemeClr val="lt1"/>
                          </a:solidFill>
                          <a:latin typeface="Calibri" panose="020F0502020204030204"/>
                        </a:defRPr>
                      </a:lvl4pPr>
                      <a:lvl5pPr marL="2194505" algn="l" defTabSz="1097253" rtl="0" eaLnBrk="1" latinLnBrk="0" hangingPunct="1">
                        <a:defRPr sz="2160" b="1" kern="1200">
                          <a:solidFill>
                            <a:schemeClr val="lt1"/>
                          </a:solidFill>
                          <a:latin typeface="Calibri" panose="020F0502020204030204"/>
                        </a:defRPr>
                      </a:lvl5pPr>
                      <a:lvl6pPr marL="2743131" algn="l" defTabSz="1097253" rtl="0" eaLnBrk="1" latinLnBrk="0" hangingPunct="1">
                        <a:defRPr sz="2160" b="1" kern="1200">
                          <a:solidFill>
                            <a:schemeClr val="lt1"/>
                          </a:solidFill>
                          <a:latin typeface="Calibri" panose="020F0502020204030204"/>
                        </a:defRPr>
                      </a:lvl6pPr>
                      <a:lvl7pPr marL="3291758" algn="l" defTabSz="1097253" rtl="0" eaLnBrk="1" latinLnBrk="0" hangingPunct="1">
                        <a:defRPr sz="2160" b="1" kern="1200">
                          <a:solidFill>
                            <a:schemeClr val="lt1"/>
                          </a:solidFill>
                          <a:latin typeface="Calibri" panose="020F0502020204030204"/>
                        </a:defRPr>
                      </a:lvl7pPr>
                      <a:lvl8pPr marL="3840384" algn="l" defTabSz="1097253" rtl="0" eaLnBrk="1" latinLnBrk="0" hangingPunct="1">
                        <a:defRPr sz="2160" b="1" kern="1200">
                          <a:solidFill>
                            <a:schemeClr val="lt1"/>
                          </a:solidFill>
                          <a:latin typeface="Calibri" panose="020F0502020204030204"/>
                        </a:defRPr>
                      </a:lvl8pPr>
                      <a:lvl9pPr marL="4389010" algn="l" defTabSz="1097253" rtl="0" eaLnBrk="1" latinLnBrk="0" hangingPunct="1">
                        <a:defRPr sz="2160" b="1" kern="1200">
                          <a:solidFill>
                            <a:schemeClr val="lt1"/>
                          </a:solidFill>
                          <a:latin typeface="Calibri" panose="020F0502020204030204"/>
                        </a:defRPr>
                      </a:lvl9pPr>
                    </a:lstStyle>
                    <a:p>
                      <a:pPr marL="0" marR="0" lvl="0" indent="0" algn="l" defTabSz="914400" rtl="0" eaLnBrk="1" fontAlgn="auto" latinLnBrk="0" hangingPunct="1">
                        <a:lnSpc>
                          <a:spcPct val="120000"/>
                        </a:lnSpc>
                        <a:spcBef>
                          <a:spcPts val="0"/>
                        </a:spcBef>
                        <a:spcAft>
                          <a:spcPts val="800"/>
                        </a:spcAft>
                        <a:buClrTx/>
                        <a:buSzTx/>
                        <a:buFontTx/>
                        <a:buNone/>
                        <a:tabLst/>
                        <a:defRPr/>
                      </a:pPr>
                      <a:r>
                        <a:rPr kumimoji="0" lang="fr-CA" sz="1000" b="1" i="0" u="none" strike="noStrike" kern="1200" cap="none" spc="0" normalizeH="0" baseline="0" noProof="0" dirty="0">
                          <a:ln>
                            <a:noFill/>
                          </a:ln>
                          <a:solidFill>
                            <a:schemeClr val="tx1"/>
                          </a:solidFill>
                          <a:effectLst/>
                          <a:uLnTx/>
                          <a:uFillTx/>
                          <a:latin typeface="Visby Slab CF Bold" panose="00000800000000000000" pitchFamily="50" charset="0"/>
                          <a:ea typeface="+mn-ea"/>
                          <a:cs typeface="+mn-cs"/>
                        </a:rPr>
                        <a:t>Niveau 1 </a:t>
                      </a:r>
                      <a:br>
                        <a:rPr kumimoji="0" lang="fr-CA" sz="1100" b="1" i="0" u="none" strike="noStrike" kern="1200" cap="none" spc="0" normalizeH="0" baseline="0" noProof="0" dirty="0">
                          <a:ln>
                            <a:noFill/>
                          </a:ln>
                          <a:solidFill>
                            <a:schemeClr val="tx1"/>
                          </a:solidFill>
                          <a:effectLst/>
                          <a:uLnTx/>
                          <a:uFillTx/>
                          <a:latin typeface="Visby Slab CF Bold" panose="00000800000000000000" pitchFamily="50" charset="0"/>
                          <a:ea typeface="+mn-ea"/>
                          <a:cs typeface="+mn-cs"/>
                        </a:rPr>
                      </a:br>
                      <a:r>
                        <a:rPr kumimoji="0" lang="fr-CA" altLang="fr-FR" sz="1100" b="1" i="0" u="none" strike="noStrike" kern="1200" cap="none" spc="0" normalizeH="0" baseline="0" noProof="0" dirty="0">
                          <a:ln>
                            <a:noFill/>
                          </a:ln>
                          <a:solidFill>
                            <a:schemeClr val="tx1"/>
                          </a:solidFill>
                          <a:effectLst/>
                          <a:uLnTx/>
                          <a:uFillTx/>
                          <a:latin typeface="Visby CF Demi Bold" pitchFamily="50" charset="0"/>
                          <a:ea typeface="Calibri" panose="020F0502020204030204" pitchFamily="34" charset="0"/>
                          <a:cs typeface="Times New Roman"/>
                        </a:rPr>
                        <a:t>Assistant aux activités préalables à une production</a:t>
                      </a:r>
                    </a:p>
                    <a:p>
                      <a:pPr marL="0" marR="0" lvl="0" indent="0" algn="l" defTabSz="914400" rtl="0" eaLnBrk="1" fontAlgn="auto" latinLnBrk="0" hangingPunct="1">
                        <a:lnSpc>
                          <a:spcPct val="120000"/>
                        </a:lnSpc>
                        <a:spcBef>
                          <a:spcPts val="0"/>
                        </a:spcBef>
                        <a:spcAft>
                          <a:spcPts val="800"/>
                        </a:spcAft>
                        <a:buClrTx/>
                        <a:buSzTx/>
                        <a:buFontTx/>
                        <a:buNone/>
                        <a:tabLst/>
                        <a:defRPr/>
                      </a:pPr>
                      <a:r>
                        <a:rPr kumimoji="0" lang="fr-CA" sz="1100" b="0" i="0" u="none" strike="noStrike" kern="1200" cap="none" spc="0" normalizeH="0" baseline="0" noProof="0" dirty="0">
                          <a:ln>
                            <a:noFill/>
                          </a:ln>
                          <a:solidFill>
                            <a:schemeClr val="tx1"/>
                          </a:solidFill>
                          <a:effectLst/>
                          <a:uLnTx/>
                          <a:uFillTx/>
                          <a:latin typeface="Visby CF" pitchFamily="50" charset="0"/>
                          <a:ea typeface="+mn-ea"/>
                          <a:cs typeface="+mn-cs"/>
                        </a:rPr>
                        <a:t>Le robot vous aide à vous lancer. Il propose des idées de garnitures, explique des termes liés à la boulangerie ou vous aide à différencier les variétés de fromage. Vous êtes la personne qui confectionne la pizza.</a:t>
                      </a:r>
                      <a:endParaRPr kumimoji="0" lang="fr-CA" sz="1100" b="1" i="0" u="none" strike="noStrike" kern="1200" cap="none" spc="0" normalizeH="0" baseline="0" noProof="0" dirty="0">
                        <a:ln>
                          <a:noFill/>
                        </a:ln>
                        <a:solidFill>
                          <a:schemeClr val="tx1"/>
                        </a:solidFill>
                        <a:effectLst/>
                        <a:uLnTx/>
                        <a:uFillTx/>
                        <a:latin typeface="Visby CF" pitchFamily="50" charset="0"/>
                        <a:ea typeface="+mn-ea"/>
                        <a:cs typeface="+mn-cs"/>
                      </a:endParaRPr>
                    </a:p>
                  </a:txBody>
                  <a:tcPr marL="137160" marR="137160" marT="137160" marB="13716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097253" rtl="0" eaLnBrk="1" latinLnBrk="0" hangingPunct="1">
                        <a:defRPr sz="2160" b="1" kern="1200">
                          <a:solidFill>
                            <a:schemeClr val="lt1"/>
                          </a:solidFill>
                          <a:latin typeface="Calibri" panose="020F0502020204030204"/>
                        </a:defRPr>
                      </a:lvl1pPr>
                      <a:lvl2pPr marL="548626" algn="l" defTabSz="1097253" rtl="0" eaLnBrk="1" latinLnBrk="0" hangingPunct="1">
                        <a:defRPr sz="2160" b="1" kern="1200">
                          <a:solidFill>
                            <a:schemeClr val="lt1"/>
                          </a:solidFill>
                          <a:latin typeface="Calibri" panose="020F0502020204030204"/>
                        </a:defRPr>
                      </a:lvl2pPr>
                      <a:lvl3pPr marL="1097253" algn="l" defTabSz="1097253" rtl="0" eaLnBrk="1" latinLnBrk="0" hangingPunct="1">
                        <a:defRPr sz="2160" b="1" kern="1200">
                          <a:solidFill>
                            <a:schemeClr val="lt1"/>
                          </a:solidFill>
                          <a:latin typeface="Calibri" panose="020F0502020204030204"/>
                        </a:defRPr>
                      </a:lvl3pPr>
                      <a:lvl4pPr marL="1645879" algn="l" defTabSz="1097253" rtl="0" eaLnBrk="1" latinLnBrk="0" hangingPunct="1">
                        <a:defRPr sz="2160" b="1" kern="1200">
                          <a:solidFill>
                            <a:schemeClr val="lt1"/>
                          </a:solidFill>
                          <a:latin typeface="Calibri" panose="020F0502020204030204"/>
                        </a:defRPr>
                      </a:lvl4pPr>
                      <a:lvl5pPr marL="2194505" algn="l" defTabSz="1097253" rtl="0" eaLnBrk="1" latinLnBrk="0" hangingPunct="1">
                        <a:defRPr sz="2160" b="1" kern="1200">
                          <a:solidFill>
                            <a:schemeClr val="lt1"/>
                          </a:solidFill>
                          <a:latin typeface="Calibri" panose="020F0502020204030204"/>
                        </a:defRPr>
                      </a:lvl5pPr>
                      <a:lvl6pPr marL="2743131" algn="l" defTabSz="1097253" rtl="0" eaLnBrk="1" latinLnBrk="0" hangingPunct="1">
                        <a:defRPr sz="2160" b="1" kern="1200">
                          <a:solidFill>
                            <a:schemeClr val="lt1"/>
                          </a:solidFill>
                          <a:latin typeface="Calibri" panose="020F0502020204030204"/>
                        </a:defRPr>
                      </a:lvl6pPr>
                      <a:lvl7pPr marL="3291758" algn="l" defTabSz="1097253" rtl="0" eaLnBrk="1" latinLnBrk="0" hangingPunct="1">
                        <a:defRPr sz="2160" b="1" kern="1200">
                          <a:solidFill>
                            <a:schemeClr val="lt1"/>
                          </a:solidFill>
                          <a:latin typeface="Calibri" panose="020F0502020204030204"/>
                        </a:defRPr>
                      </a:lvl7pPr>
                      <a:lvl8pPr marL="3840384" algn="l" defTabSz="1097253" rtl="0" eaLnBrk="1" latinLnBrk="0" hangingPunct="1">
                        <a:defRPr sz="2160" b="1" kern="1200">
                          <a:solidFill>
                            <a:schemeClr val="lt1"/>
                          </a:solidFill>
                          <a:latin typeface="Calibri" panose="020F0502020204030204"/>
                        </a:defRPr>
                      </a:lvl8pPr>
                      <a:lvl9pPr marL="4389010" algn="l" defTabSz="1097253" rtl="0" eaLnBrk="1" latinLnBrk="0" hangingPunct="1">
                        <a:defRPr sz="2160" b="1" kern="1200">
                          <a:solidFill>
                            <a:schemeClr val="lt1"/>
                          </a:solidFill>
                          <a:latin typeface="Calibri" panose="020F0502020204030204"/>
                        </a:defRPr>
                      </a:lvl9pPr>
                    </a:lstStyle>
                    <a:p>
                      <a:pPr marL="0" marR="0" lvl="0" indent="0" algn="l" defTabSz="914400" rtl="0" eaLnBrk="1" fontAlgn="auto" latinLnBrk="0" hangingPunct="1">
                        <a:lnSpc>
                          <a:spcPct val="120000"/>
                        </a:lnSpc>
                        <a:spcBef>
                          <a:spcPts val="0"/>
                        </a:spcBef>
                        <a:spcAft>
                          <a:spcPts val="800"/>
                        </a:spcAft>
                        <a:buClrTx/>
                        <a:buSzTx/>
                        <a:buFontTx/>
                        <a:buNone/>
                        <a:tabLst/>
                        <a:defRPr/>
                      </a:pPr>
                      <a:r>
                        <a:rPr kumimoji="0" lang="fr-CA" sz="1000" b="1" i="0" u="none" strike="noStrike" kern="1200" cap="none" spc="0" normalizeH="0" baseline="0" noProof="0" dirty="0">
                          <a:ln>
                            <a:noFill/>
                          </a:ln>
                          <a:solidFill>
                            <a:schemeClr val="tx1"/>
                          </a:solidFill>
                          <a:effectLst/>
                          <a:uLnTx/>
                          <a:uFillTx/>
                          <a:latin typeface="Visby Slab CF Bold" panose="00000800000000000000" pitchFamily="50" charset="0"/>
                          <a:ea typeface="+mn-ea"/>
                          <a:cs typeface="+mn-cs"/>
                        </a:rPr>
                        <a:t>Niveau 2 </a:t>
                      </a:r>
                      <a:br>
                        <a:rPr kumimoji="0" lang="fr-CA" sz="1100" b="1" i="0" u="none" strike="noStrike" kern="1200" cap="none" spc="0" normalizeH="0" baseline="0" noProof="0" dirty="0">
                          <a:ln>
                            <a:noFill/>
                          </a:ln>
                          <a:solidFill>
                            <a:schemeClr val="tx1"/>
                          </a:solidFill>
                          <a:effectLst/>
                          <a:uLnTx/>
                          <a:uFillTx/>
                          <a:latin typeface="Visby Slab CF Bold" panose="00000800000000000000" pitchFamily="50" charset="0"/>
                          <a:ea typeface="+mn-ea"/>
                          <a:cs typeface="+mn-cs"/>
                        </a:rPr>
                      </a:br>
                      <a:r>
                        <a:rPr kumimoji="0" lang="fr-CA" sz="1100" b="1" i="0" u="none" strike="noStrike" kern="1200" cap="none" spc="0" normalizeH="0" baseline="0" noProof="0" dirty="0">
                          <a:ln>
                            <a:noFill/>
                          </a:ln>
                          <a:solidFill>
                            <a:prstClr val="black"/>
                          </a:solidFill>
                          <a:effectLst/>
                          <a:uLnTx/>
                          <a:uFillTx/>
                          <a:latin typeface="Visby CF Demi Bold" pitchFamily="50" charset="0"/>
                          <a:ea typeface="+mn-ea"/>
                          <a:cs typeface="+mn-cs"/>
                        </a:rPr>
                        <a:t>Assistant à la réflexion sur </a:t>
                      </a:r>
                      <a:br>
                        <a:rPr kumimoji="0" lang="fr-CA" sz="1100" b="1" i="0" u="none" strike="noStrike" kern="1200" cap="none" spc="0" normalizeH="0" baseline="0" noProof="0" dirty="0">
                          <a:ln>
                            <a:noFill/>
                          </a:ln>
                          <a:solidFill>
                            <a:prstClr val="black"/>
                          </a:solidFill>
                          <a:effectLst/>
                          <a:uLnTx/>
                          <a:uFillTx/>
                          <a:latin typeface="Visby CF Demi Bold" pitchFamily="50" charset="0"/>
                          <a:ea typeface="+mn-ea"/>
                          <a:cs typeface="+mn-cs"/>
                        </a:rPr>
                      </a:br>
                      <a:r>
                        <a:rPr kumimoji="0" lang="fr-CA" sz="1100" b="1" i="0" u="none" strike="noStrike" kern="1200" cap="none" spc="0" normalizeH="0" baseline="0" noProof="0" dirty="0">
                          <a:ln>
                            <a:noFill/>
                          </a:ln>
                          <a:solidFill>
                            <a:prstClr val="black"/>
                          </a:solidFill>
                          <a:effectLst/>
                          <a:uLnTx/>
                          <a:uFillTx/>
                          <a:latin typeface="Visby CF Demi Bold" pitchFamily="50" charset="0"/>
                          <a:ea typeface="+mn-ea"/>
                          <a:cs typeface="+mn-cs"/>
                        </a:rPr>
                        <a:t>une production</a:t>
                      </a:r>
                      <a:endParaRPr kumimoji="0" lang="fr-CA" sz="1100" b="1" i="0" u="none" strike="noStrike" kern="1200" cap="none" spc="0" normalizeH="0" baseline="0" noProof="0" dirty="0">
                        <a:ln>
                          <a:noFill/>
                        </a:ln>
                        <a:solidFill>
                          <a:schemeClr val="tx1"/>
                        </a:solidFill>
                        <a:effectLst/>
                        <a:uLnTx/>
                        <a:uFillTx/>
                        <a:latin typeface="Visby CF Demi Bold" pitchFamily="50" charset="0"/>
                        <a:ea typeface="+mn-ea"/>
                        <a:cs typeface="+mn-cs"/>
                      </a:endParaRPr>
                    </a:p>
                    <a:p>
                      <a:pPr marL="0" marR="0" lvl="0" indent="0" algn="l" defTabSz="914400" rtl="0" eaLnBrk="1" fontAlgn="auto" latinLnBrk="0" hangingPunct="1">
                        <a:lnSpc>
                          <a:spcPct val="120000"/>
                        </a:lnSpc>
                        <a:spcBef>
                          <a:spcPts val="0"/>
                        </a:spcBef>
                        <a:spcAft>
                          <a:spcPts val="800"/>
                        </a:spcAft>
                        <a:buClrTx/>
                        <a:buSzTx/>
                        <a:buFontTx/>
                        <a:buNone/>
                        <a:tabLst/>
                        <a:defRPr/>
                      </a:pPr>
                      <a:r>
                        <a:rPr kumimoji="0" lang="fr-CA" sz="1100" b="0" i="0" u="none" strike="noStrike" kern="1200" cap="none" spc="0" normalizeH="0" baseline="0" noProof="0" dirty="0">
                          <a:ln>
                            <a:noFill/>
                          </a:ln>
                          <a:solidFill>
                            <a:schemeClr val="tx1"/>
                          </a:solidFill>
                          <a:effectLst/>
                          <a:uLnTx/>
                          <a:uFillTx/>
                          <a:latin typeface="Visby CF" pitchFamily="50" charset="0"/>
                          <a:ea typeface="+mn-ea"/>
                          <a:cs typeface="+mn-cs"/>
                        </a:rPr>
                        <a:t>Le robot vous aide à vous organiser, à vous améliorer. Il sort les ingrédients, il demeure disponible pour goûter et critiquer votre pizza, mais il ne touche pas à la confection de celle-ci.</a:t>
                      </a:r>
                    </a:p>
                  </a:txBody>
                  <a:tcPr marL="137160" marR="137160" marT="137160" marB="13716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097253" rtl="0" eaLnBrk="1" latinLnBrk="0" hangingPunct="1">
                        <a:defRPr sz="2160" b="1" kern="1200">
                          <a:solidFill>
                            <a:schemeClr val="lt1"/>
                          </a:solidFill>
                          <a:latin typeface="Calibri" panose="020F0502020204030204"/>
                        </a:defRPr>
                      </a:lvl1pPr>
                      <a:lvl2pPr marL="548626" algn="l" defTabSz="1097253" rtl="0" eaLnBrk="1" latinLnBrk="0" hangingPunct="1">
                        <a:defRPr sz="2160" b="1" kern="1200">
                          <a:solidFill>
                            <a:schemeClr val="lt1"/>
                          </a:solidFill>
                          <a:latin typeface="Calibri" panose="020F0502020204030204"/>
                        </a:defRPr>
                      </a:lvl2pPr>
                      <a:lvl3pPr marL="1097253" algn="l" defTabSz="1097253" rtl="0" eaLnBrk="1" latinLnBrk="0" hangingPunct="1">
                        <a:defRPr sz="2160" b="1" kern="1200">
                          <a:solidFill>
                            <a:schemeClr val="lt1"/>
                          </a:solidFill>
                          <a:latin typeface="Calibri" panose="020F0502020204030204"/>
                        </a:defRPr>
                      </a:lvl3pPr>
                      <a:lvl4pPr marL="1645879" algn="l" defTabSz="1097253" rtl="0" eaLnBrk="1" latinLnBrk="0" hangingPunct="1">
                        <a:defRPr sz="2160" b="1" kern="1200">
                          <a:solidFill>
                            <a:schemeClr val="lt1"/>
                          </a:solidFill>
                          <a:latin typeface="Calibri" panose="020F0502020204030204"/>
                        </a:defRPr>
                      </a:lvl4pPr>
                      <a:lvl5pPr marL="2194505" algn="l" defTabSz="1097253" rtl="0" eaLnBrk="1" latinLnBrk="0" hangingPunct="1">
                        <a:defRPr sz="2160" b="1" kern="1200">
                          <a:solidFill>
                            <a:schemeClr val="lt1"/>
                          </a:solidFill>
                          <a:latin typeface="Calibri" panose="020F0502020204030204"/>
                        </a:defRPr>
                      </a:lvl5pPr>
                      <a:lvl6pPr marL="2743131" algn="l" defTabSz="1097253" rtl="0" eaLnBrk="1" latinLnBrk="0" hangingPunct="1">
                        <a:defRPr sz="2160" b="1" kern="1200">
                          <a:solidFill>
                            <a:schemeClr val="lt1"/>
                          </a:solidFill>
                          <a:latin typeface="Calibri" panose="020F0502020204030204"/>
                        </a:defRPr>
                      </a:lvl6pPr>
                      <a:lvl7pPr marL="3291758" algn="l" defTabSz="1097253" rtl="0" eaLnBrk="1" latinLnBrk="0" hangingPunct="1">
                        <a:defRPr sz="2160" b="1" kern="1200">
                          <a:solidFill>
                            <a:schemeClr val="lt1"/>
                          </a:solidFill>
                          <a:latin typeface="Calibri" panose="020F0502020204030204"/>
                        </a:defRPr>
                      </a:lvl7pPr>
                      <a:lvl8pPr marL="3840384" algn="l" defTabSz="1097253" rtl="0" eaLnBrk="1" latinLnBrk="0" hangingPunct="1">
                        <a:defRPr sz="2160" b="1" kern="1200">
                          <a:solidFill>
                            <a:schemeClr val="lt1"/>
                          </a:solidFill>
                          <a:latin typeface="Calibri" panose="020F0502020204030204"/>
                        </a:defRPr>
                      </a:lvl8pPr>
                      <a:lvl9pPr marL="4389010" algn="l" defTabSz="1097253" rtl="0" eaLnBrk="1" latinLnBrk="0" hangingPunct="1">
                        <a:defRPr sz="2160" b="1" kern="1200">
                          <a:solidFill>
                            <a:schemeClr val="lt1"/>
                          </a:solidFill>
                          <a:latin typeface="Calibri" panose="020F0502020204030204"/>
                        </a:defRPr>
                      </a:lvl9pPr>
                    </a:lstStyle>
                    <a:p>
                      <a:pPr marL="0" marR="0" lvl="0" indent="0" algn="l" defTabSz="914400" rtl="0" eaLnBrk="1" fontAlgn="auto" latinLnBrk="0" hangingPunct="1">
                        <a:lnSpc>
                          <a:spcPct val="120000"/>
                        </a:lnSpc>
                        <a:spcBef>
                          <a:spcPts val="0"/>
                        </a:spcBef>
                        <a:spcAft>
                          <a:spcPts val="800"/>
                        </a:spcAft>
                        <a:buClrTx/>
                        <a:buSzTx/>
                        <a:buFontTx/>
                        <a:buNone/>
                        <a:tabLst/>
                        <a:defRPr/>
                      </a:pPr>
                      <a:r>
                        <a:rPr kumimoji="0" lang="fr-CA" sz="1000" b="1" i="0" u="none" strike="noStrike" kern="1200" cap="none" spc="0" normalizeH="0" baseline="0" noProof="0" dirty="0">
                          <a:ln>
                            <a:noFill/>
                          </a:ln>
                          <a:solidFill>
                            <a:schemeClr val="tx1"/>
                          </a:solidFill>
                          <a:effectLst/>
                          <a:uLnTx/>
                          <a:uFillTx/>
                          <a:latin typeface="Visby Slab CF Bold" panose="00000800000000000000" pitchFamily="50" charset="0"/>
                          <a:ea typeface="+mn-ea"/>
                          <a:cs typeface="+mn-cs"/>
                        </a:rPr>
                        <a:t>Niveau 3</a:t>
                      </a:r>
                      <a:br>
                        <a:rPr kumimoji="0" lang="fr-CA" sz="1100" b="1" i="0" u="none" strike="noStrike" kern="1200" cap="none" spc="0" normalizeH="0" baseline="0" noProof="0" dirty="0">
                          <a:ln>
                            <a:noFill/>
                          </a:ln>
                          <a:solidFill>
                            <a:schemeClr val="tx1"/>
                          </a:solidFill>
                          <a:effectLst/>
                          <a:uLnTx/>
                          <a:uFillTx/>
                          <a:latin typeface="Visby Slab CF Bold" panose="00000800000000000000" pitchFamily="50" charset="0"/>
                          <a:ea typeface="+mn-ea"/>
                          <a:cs typeface="+mn-cs"/>
                        </a:rPr>
                      </a:br>
                      <a:r>
                        <a:rPr kumimoji="0" lang="fr-CA" altLang="fr-FR" sz="1100" b="1" i="0" u="none" strike="noStrike" kern="1200" cap="none" spc="0" normalizeH="0" baseline="0" noProof="0" dirty="0">
                          <a:ln>
                            <a:noFill/>
                          </a:ln>
                          <a:solidFill>
                            <a:schemeClr val="tx1"/>
                          </a:solidFill>
                          <a:effectLst/>
                          <a:uLnTx/>
                          <a:uFillTx/>
                          <a:latin typeface="Visby CF Demi Bold" pitchFamily="50" charset="0"/>
                          <a:ea typeface="Calibri" panose="020F0502020204030204" pitchFamily="34" charset="0"/>
                          <a:cs typeface="Times New Roman" panose="02020603050405020304" pitchFamily="18" charset="0"/>
                        </a:rPr>
                        <a:t>Assistant à l’élaboration</a:t>
                      </a:r>
                      <a:br>
                        <a:rPr kumimoji="0" lang="fr-CA" altLang="fr-FR" sz="1100" b="1" i="0" u="none" strike="noStrike" kern="1200" cap="none" spc="0" normalizeH="0" baseline="0" noProof="0" dirty="0">
                          <a:ln>
                            <a:noFill/>
                          </a:ln>
                          <a:solidFill>
                            <a:schemeClr val="tx1"/>
                          </a:solidFill>
                          <a:effectLst/>
                          <a:uLnTx/>
                          <a:uFillTx/>
                          <a:latin typeface="Visby CF Demi Bold" pitchFamily="50" charset="0"/>
                          <a:ea typeface="Calibri" panose="020F0502020204030204" pitchFamily="34" charset="0"/>
                          <a:cs typeface="Times New Roman" panose="02020603050405020304" pitchFamily="18" charset="0"/>
                        </a:rPr>
                      </a:br>
                      <a:r>
                        <a:rPr kumimoji="0" lang="fr-CA" altLang="fr-FR" sz="1100" b="1" i="0" u="none" strike="noStrike" kern="1200" cap="none" spc="0" normalizeH="0" baseline="0" noProof="0" dirty="0">
                          <a:ln>
                            <a:noFill/>
                          </a:ln>
                          <a:solidFill>
                            <a:schemeClr val="tx1"/>
                          </a:solidFill>
                          <a:effectLst/>
                          <a:uLnTx/>
                          <a:uFillTx/>
                          <a:latin typeface="Visby CF Demi Bold" pitchFamily="50" charset="0"/>
                          <a:ea typeface="Calibri" panose="020F0502020204030204" pitchFamily="34" charset="0"/>
                          <a:cs typeface="Times New Roman" panose="02020603050405020304" pitchFamily="18" charset="0"/>
                        </a:rPr>
                        <a:t>partielle d’une production</a:t>
                      </a:r>
                    </a:p>
                    <a:p>
                      <a:pPr marL="0" marR="0" lvl="0" indent="0" algn="l" defTabSz="914400" rtl="0" eaLnBrk="1" fontAlgn="auto" latinLnBrk="0" hangingPunct="1">
                        <a:lnSpc>
                          <a:spcPct val="120000"/>
                        </a:lnSpc>
                        <a:spcBef>
                          <a:spcPts val="0"/>
                        </a:spcBef>
                        <a:spcAft>
                          <a:spcPts val="800"/>
                        </a:spcAft>
                        <a:buClrTx/>
                        <a:buSzTx/>
                        <a:buFontTx/>
                        <a:buNone/>
                        <a:tabLst/>
                        <a:defRPr/>
                      </a:pPr>
                      <a:r>
                        <a:rPr kumimoji="0" lang="fr-CA" sz="1100" b="0" i="0" u="none" strike="noStrike" kern="1200" cap="none" spc="0" normalizeH="0" baseline="0" noProof="0" dirty="0">
                          <a:ln>
                            <a:noFill/>
                          </a:ln>
                          <a:solidFill>
                            <a:schemeClr val="tx1"/>
                          </a:solidFill>
                          <a:effectLst/>
                          <a:uLnTx/>
                          <a:uFillTx/>
                          <a:latin typeface="Visby CF" pitchFamily="50" charset="0"/>
                          <a:ea typeface="+mn-ea"/>
                          <a:cs typeface="+mn-cs"/>
                        </a:rPr>
                        <a:t>Le robot vous aide dans la confection de la pizza. Il coupe et prépare les garnitures, mais c’est vous qui vous occupez de la pâte, de l’assemblage et de la cuisson de la pizza.</a:t>
                      </a:r>
                    </a:p>
                  </a:txBody>
                  <a:tcPr marL="137160" marR="137160" marT="137160" marB="13716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097253" rtl="0" eaLnBrk="1" latinLnBrk="0" hangingPunct="1">
                        <a:defRPr sz="2160" b="1" kern="1200">
                          <a:solidFill>
                            <a:schemeClr val="lt1"/>
                          </a:solidFill>
                          <a:latin typeface="Calibri" panose="020F0502020204030204"/>
                        </a:defRPr>
                      </a:lvl1pPr>
                      <a:lvl2pPr marL="548626" algn="l" defTabSz="1097253" rtl="0" eaLnBrk="1" latinLnBrk="0" hangingPunct="1">
                        <a:defRPr sz="2160" b="1" kern="1200">
                          <a:solidFill>
                            <a:schemeClr val="lt1"/>
                          </a:solidFill>
                          <a:latin typeface="Calibri" panose="020F0502020204030204"/>
                        </a:defRPr>
                      </a:lvl2pPr>
                      <a:lvl3pPr marL="1097253" algn="l" defTabSz="1097253" rtl="0" eaLnBrk="1" latinLnBrk="0" hangingPunct="1">
                        <a:defRPr sz="2160" b="1" kern="1200">
                          <a:solidFill>
                            <a:schemeClr val="lt1"/>
                          </a:solidFill>
                          <a:latin typeface="Calibri" panose="020F0502020204030204"/>
                        </a:defRPr>
                      </a:lvl3pPr>
                      <a:lvl4pPr marL="1645879" algn="l" defTabSz="1097253" rtl="0" eaLnBrk="1" latinLnBrk="0" hangingPunct="1">
                        <a:defRPr sz="2160" b="1" kern="1200">
                          <a:solidFill>
                            <a:schemeClr val="lt1"/>
                          </a:solidFill>
                          <a:latin typeface="Calibri" panose="020F0502020204030204"/>
                        </a:defRPr>
                      </a:lvl4pPr>
                      <a:lvl5pPr marL="2194505" algn="l" defTabSz="1097253" rtl="0" eaLnBrk="1" latinLnBrk="0" hangingPunct="1">
                        <a:defRPr sz="2160" b="1" kern="1200">
                          <a:solidFill>
                            <a:schemeClr val="lt1"/>
                          </a:solidFill>
                          <a:latin typeface="Calibri" panose="020F0502020204030204"/>
                        </a:defRPr>
                      </a:lvl5pPr>
                      <a:lvl6pPr marL="2743131" algn="l" defTabSz="1097253" rtl="0" eaLnBrk="1" latinLnBrk="0" hangingPunct="1">
                        <a:defRPr sz="2160" b="1" kern="1200">
                          <a:solidFill>
                            <a:schemeClr val="lt1"/>
                          </a:solidFill>
                          <a:latin typeface="Calibri" panose="020F0502020204030204"/>
                        </a:defRPr>
                      </a:lvl6pPr>
                      <a:lvl7pPr marL="3291758" algn="l" defTabSz="1097253" rtl="0" eaLnBrk="1" latinLnBrk="0" hangingPunct="1">
                        <a:defRPr sz="2160" b="1" kern="1200">
                          <a:solidFill>
                            <a:schemeClr val="lt1"/>
                          </a:solidFill>
                          <a:latin typeface="Calibri" panose="020F0502020204030204"/>
                        </a:defRPr>
                      </a:lvl7pPr>
                      <a:lvl8pPr marL="3840384" algn="l" defTabSz="1097253" rtl="0" eaLnBrk="1" latinLnBrk="0" hangingPunct="1">
                        <a:defRPr sz="2160" b="1" kern="1200">
                          <a:solidFill>
                            <a:schemeClr val="lt1"/>
                          </a:solidFill>
                          <a:latin typeface="Calibri" panose="020F0502020204030204"/>
                        </a:defRPr>
                      </a:lvl8pPr>
                      <a:lvl9pPr marL="4389010" algn="l" defTabSz="1097253" rtl="0" eaLnBrk="1" latinLnBrk="0" hangingPunct="1">
                        <a:defRPr sz="2160" b="1" kern="1200">
                          <a:solidFill>
                            <a:schemeClr val="lt1"/>
                          </a:solidFill>
                          <a:latin typeface="Calibri" panose="020F0502020204030204"/>
                        </a:defRPr>
                      </a:lvl9pPr>
                    </a:lstStyle>
                    <a:p>
                      <a:pPr marL="0" marR="0" lvl="0" indent="0" algn="l" defTabSz="914400" rtl="0" eaLnBrk="1" fontAlgn="auto" latinLnBrk="0" hangingPunct="1">
                        <a:lnSpc>
                          <a:spcPct val="120000"/>
                        </a:lnSpc>
                        <a:spcBef>
                          <a:spcPts val="0"/>
                        </a:spcBef>
                        <a:spcAft>
                          <a:spcPts val="800"/>
                        </a:spcAft>
                        <a:buClrTx/>
                        <a:buSzTx/>
                        <a:buFontTx/>
                        <a:buNone/>
                        <a:tabLst/>
                        <a:defRPr/>
                      </a:pPr>
                      <a:r>
                        <a:rPr kumimoji="0" lang="fr-CA" sz="1000" b="0" i="0" u="none" strike="noStrike" kern="1200" cap="none" spc="0" normalizeH="0" baseline="0" noProof="0" dirty="0">
                          <a:ln>
                            <a:noFill/>
                          </a:ln>
                          <a:solidFill>
                            <a:schemeClr val="tx1"/>
                          </a:solidFill>
                          <a:effectLst/>
                          <a:uLnTx/>
                          <a:uFillTx/>
                          <a:latin typeface="Visby Slab CF Bold" panose="00000800000000000000" pitchFamily="50" charset="0"/>
                          <a:ea typeface="+mn-ea"/>
                          <a:cs typeface="+mn-cs"/>
                        </a:rPr>
                        <a:t>Niveau 4 </a:t>
                      </a:r>
                      <a:br>
                        <a:rPr kumimoji="0" lang="fr-CA" sz="1100" b="1" i="0" u="none" strike="noStrike" kern="1200" cap="none" spc="0" normalizeH="0" baseline="0" noProof="0" dirty="0">
                          <a:ln>
                            <a:noFill/>
                          </a:ln>
                          <a:solidFill>
                            <a:schemeClr val="tx1"/>
                          </a:solidFill>
                          <a:effectLst/>
                          <a:uLnTx/>
                          <a:uFillTx/>
                          <a:latin typeface="Visby CF Demi Bold" pitchFamily="50" charset="0"/>
                          <a:ea typeface="+mn-ea"/>
                          <a:cs typeface="+mn-cs"/>
                        </a:rPr>
                      </a:br>
                      <a:r>
                        <a:rPr kumimoji="0" lang="fr-CA" altLang="fr-FR" sz="1100" b="1" i="0" u="none" strike="noStrike" kern="1200" cap="none" spc="0" normalizeH="0" baseline="0" noProof="0" dirty="0">
                          <a:ln>
                            <a:noFill/>
                          </a:ln>
                          <a:solidFill>
                            <a:schemeClr val="tx1"/>
                          </a:solidFill>
                          <a:effectLst/>
                          <a:uLnTx/>
                          <a:uFillTx/>
                          <a:latin typeface="Visby CF Demi Bold" pitchFamily="50" charset="0"/>
                          <a:ea typeface="Calibri" panose="020F0502020204030204" pitchFamily="34" charset="0"/>
                          <a:cs typeface="Times New Roman"/>
                        </a:rPr>
                        <a:t>Producteur, rédacteur de contenu ou analyste</a:t>
                      </a:r>
                    </a:p>
                    <a:p>
                      <a:pPr marL="0" marR="0" lvl="0" indent="0" algn="l" defTabSz="914400" rtl="0" eaLnBrk="1" fontAlgn="auto" latinLnBrk="0" hangingPunct="1">
                        <a:lnSpc>
                          <a:spcPct val="120000"/>
                        </a:lnSpc>
                        <a:spcBef>
                          <a:spcPts val="0"/>
                        </a:spcBef>
                        <a:spcAft>
                          <a:spcPts val="800"/>
                        </a:spcAft>
                        <a:buClrTx/>
                        <a:buSzTx/>
                        <a:buFontTx/>
                        <a:buNone/>
                        <a:tabLst/>
                        <a:defRPr/>
                      </a:pPr>
                      <a:r>
                        <a:rPr kumimoji="0" lang="fr-CA" sz="1100" b="0" i="0" u="none" strike="noStrike" kern="1200" cap="none" spc="0" normalizeH="0" baseline="0" noProof="0" dirty="0">
                          <a:ln>
                            <a:noFill/>
                          </a:ln>
                          <a:solidFill>
                            <a:schemeClr val="tx1"/>
                          </a:solidFill>
                          <a:effectLst/>
                          <a:uLnTx/>
                          <a:uFillTx/>
                          <a:latin typeface="Visby CF" pitchFamily="50" charset="0"/>
                          <a:ea typeface="+mn-ea"/>
                          <a:cs typeface="+mn-cs"/>
                        </a:rPr>
                        <a:t>Le robot confectionne la pizza de A à Z. Vous y goûtez pour en assurer la qualité et ajustez l’assaisonnement.</a:t>
                      </a:r>
                    </a:p>
                    <a:p>
                      <a:pPr marL="0" marR="0" lvl="0" indent="0" algn="l" defTabSz="914400" rtl="0" eaLnBrk="1" fontAlgn="auto" latinLnBrk="0" hangingPunct="1">
                        <a:lnSpc>
                          <a:spcPct val="120000"/>
                        </a:lnSpc>
                        <a:spcBef>
                          <a:spcPts val="0"/>
                        </a:spcBef>
                        <a:spcAft>
                          <a:spcPts val="800"/>
                        </a:spcAft>
                        <a:buClrTx/>
                        <a:buSzTx/>
                        <a:buFontTx/>
                        <a:buNone/>
                        <a:tabLst/>
                        <a:defRPr/>
                      </a:pPr>
                      <a:endParaRPr kumimoji="0" lang="fr-CA" altLang="fr-FR" sz="1100" b="1" i="0" u="none" strike="noStrike" kern="1200" cap="none" spc="0" normalizeH="0" baseline="0" noProof="0" dirty="0">
                        <a:ln>
                          <a:noFill/>
                        </a:ln>
                        <a:solidFill>
                          <a:schemeClr val="tx1"/>
                        </a:solidFill>
                        <a:effectLst/>
                        <a:uLnTx/>
                        <a:uFillTx/>
                        <a:latin typeface="Visby CF Demi Bold" pitchFamily="50" charset="0"/>
                        <a:ea typeface="Calibri" panose="020F0502020204030204" pitchFamily="34" charset="0"/>
                        <a:cs typeface="Times New Roman"/>
                      </a:endParaRPr>
                    </a:p>
                  </a:txBody>
                  <a:tcPr marL="137160" marR="137160" marT="137160" marB="13716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08445430"/>
                  </a:ext>
                </a:extLst>
              </a:tr>
            </a:tbl>
          </a:graphicData>
        </a:graphic>
      </p:graphicFrame>
      <p:pic>
        <p:nvPicPr>
          <p:cNvPr id="2" name="Image 1" descr="Une image contenant texte, Police, capture d’écran, Graphique&#10;&#10;Description générée automatiquement">
            <a:extLst>
              <a:ext uri="{FF2B5EF4-FFF2-40B4-BE49-F238E27FC236}">
                <a16:creationId xmlns:a16="http://schemas.microsoft.com/office/drawing/2014/main" id="{12236BFF-43E0-2720-534A-07C23969474E}"/>
              </a:ext>
            </a:extLst>
          </p:cNvPr>
          <p:cNvPicPr>
            <a:picLocks noChangeAspect="1"/>
          </p:cNvPicPr>
          <p:nvPr>
            <p:custDataLst>
              <p:tags r:id="rId2"/>
            </p:custDataLst>
          </p:nvPr>
        </p:nvPicPr>
        <p:blipFill>
          <a:blip r:embed="rId6"/>
          <a:stretch>
            <a:fillRect/>
          </a:stretch>
        </p:blipFill>
        <p:spPr>
          <a:xfrm>
            <a:off x="10625221" y="187355"/>
            <a:ext cx="1290915" cy="906682"/>
          </a:xfrm>
          <a:prstGeom prst="rect">
            <a:avLst/>
          </a:prstGeom>
        </p:spPr>
      </p:pic>
      <p:sp>
        <p:nvSpPr>
          <p:cNvPr id="3" name="ZoneTexte 2">
            <a:extLst>
              <a:ext uri="{FF2B5EF4-FFF2-40B4-BE49-F238E27FC236}">
                <a16:creationId xmlns:a16="http://schemas.microsoft.com/office/drawing/2014/main" id="{4B83B6AE-B010-EF7A-1BDF-3566FD56C5E3}"/>
              </a:ext>
            </a:extLst>
          </p:cNvPr>
          <p:cNvSpPr txBox="1"/>
          <p:nvPr>
            <p:custDataLst>
              <p:tags r:id="rId3"/>
            </p:custDataLst>
          </p:nvPr>
        </p:nvSpPr>
        <p:spPr>
          <a:xfrm>
            <a:off x="9753828" y="6553529"/>
            <a:ext cx="1635384" cy="230832"/>
          </a:xfrm>
          <a:prstGeom prst="rect">
            <a:avLst/>
          </a:prstGeom>
          <a:noFill/>
        </p:spPr>
        <p:txBody>
          <a:bodyPr wrap="none" rtlCol="0">
            <a:spAutoFit/>
          </a:bodyPr>
          <a:lstStyle/>
          <a:p>
            <a:pPr algn="r"/>
            <a:r>
              <a:rPr lang="fr-CA" sz="900" dirty="0">
                <a:solidFill>
                  <a:schemeClr val="bg2">
                    <a:lumMod val="50000"/>
                  </a:schemeClr>
                </a:solidFill>
                <a:latin typeface="Visby CF" pitchFamily="50" charset="0"/>
              </a:rPr>
              <a:t>version 3.0 </a:t>
            </a:r>
            <a:r>
              <a:rPr lang="fr-CA" sz="900">
                <a:solidFill>
                  <a:schemeClr val="bg2">
                    <a:lumMod val="50000"/>
                  </a:schemeClr>
                </a:solidFill>
                <a:latin typeface="Visby CF" pitchFamily="50" charset="0"/>
              </a:rPr>
              <a:t>– janvier 2026 </a:t>
            </a:r>
            <a:endParaRPr lang="fr-CA" sz="900" dirty="0">
              <a:solidFill>
                <a:schemeClr val="bg2">
                  <a:lumMod val="50000"/>
                </a:schemeClr>
              </a:solidFill>
              <a:latin typeface="Visby CF" pitchFamily="50" charset="0"/>
            </a:endParaRPr>
          </a:p>
        </p:txBody>
      </p:sp>
      <p:sp>
        <p:nvSpPr>
          <p:cNvPr id="53" name="Rectangle 52">
            <a:extLst>
              <a:ext uri="{FF2B5EF4-FFF2-40B4-BE49-F238E27FC236}">
                <a16:creationId xmlns:a16="http://schemas.microsoft.com/office/drawing/2014/main" id="{1337660B-4D3F-30CF-2C1C-1E853E6E80B0}"/>
              </a:ext>
            </a:extLst>
          </p:cNvPr>
          <p:cNvSpPr/>
          <p:nvPr/>
        </p:nvSpPr>
        <p:spPr>
          <a:xfrm>
            <a:off x="9370722" y="2195008"/>
            <a:ext cx="2214000" cy="2091022"/>
          </a:xfrm>
          <a:prstGeom prst="rect">
            <a:avLst/>
          </a:prstGeom>
          <a:solidFill>
            <a:srgbClr val="D3E6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4" name="Ellipse 23">
            <a:extLst>
              <a:ext uri="{FF2B5EF4-FFF2-40B4-BE49-F238E27FC236}">
                <a16:creationId xmlns:a16="http://schemas.microsoft.com/office/drawing/2014/main" id="{D432778A-1F61-1DE6-BDC6-8725786E997B}"/>
              </a:ext>
            </a:extLst>
          </p:cNvPr>
          <p:cNvSpPr/>
          <p:nvPr/>
        </p:nvSpPr>
        <p:spPr>
          <a:xfrm>
            <a:off x="440138" y="3980016"/>
            <a:ext cx="1274636" cy="187143"/>
          </a:xfrm>
          <a:prstGeom prst="ellipse">
            <a:avLst/>
          </a:prstGeom>
          <a:solidFill>
            <a:srgbClr val="ACD0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pic>
        <p:nvPicPr>
          <p:cNvPr id="23" name="Graphique 22">
            <a:extLst>
              <a:ext uri="{FF2B5EF4-FFF2-40B4-BE49-F238E27FC236}">
                <a16:creationId xmlns:a16="http://schemas.microsoft.com/office/drawing/2014/main" id="{9C6C3C13-ADEB-1F3C-5F76-82F69554B2B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7221" y="2471660"/>
            <a:ext cx="1724580" cy="1645011"/>
          </a:xfrm>
          <a:prstGeom prst="rect">
            <a:avLst/>
          </a:prstGeom>
        </p:spPr>
      </p:pic>
      <p:pic>
        <p:nvPicPr>
          <p:cNvPr id="26" name="Graphique 25">
            <a:extLst>
              <a:ext uri="{FF2B5EF4-FFF2-40B4-BE49-F238E27FC236}">
                <a16:creationId xmlns:a16="http://schemas.microsoft.com/office/drawing/2014/main" id="{B1AE8B95-6450-E127-0AC0-2F72F30D5BF7}"/>
              </a:ext>
            </a:extLst>
          </p:cNvPr>
          <p:cNvPicPr>
            <a:picLocks noChangeAspect="1"/>
          </p:cNvPicPr>
          <p:nvPr/>
        </p:nvPicPr>
        <p:blipFill rotWithShape="1">
          <a:blip r:embed="rId9">
            <a:extLst>
              <a:ext uri="{96DAC541-7B7A-43D3-8B79-37D633B846F1}">
                <asvg:svgBlip xmlns:asvg="http://schemas.microsoft.com/office/drawing/2016/SVG/main" r:embed="rId10"/>
              </a:ext>
            </a:extLst>
          </a:blip>
          <a:srcRect t="-3095" r="-9572" b="4999"/>
          <a:stretch/>
        </p:blipFill>
        <p:spPr>
          <a:xfrm>
            <a:off x="2272612" y="2100362"/>
            <a:ext cx="2129573" cy="2183513"/>
          </a:xfrm>
          <a:prstGeom prst="rect">
            <a:avLst/>
          </a:prstGeom>
        </p:spPr>
      </p:pic>
      <p:sp>
        <p:nvSpPr>
          <p:cNvPr id="31" name="Ellipse 30">
            <a:extLst>
              <a:ext uri="{FF2B5EF4-FFF2-40B4-BE49-F238E27FC236}">
                <a16:creationId xmlns:a16="http://schemas.microsoft.com/office/drawing/2014/main" id="{EF4D421E-EC5B-A112-B0CB-AE7F9A5FB8CC}"/>
              </a:ext>
            </a:extLst>
          </p:cNvPr>
          <p:cNvSpPr/>
          <p:nvPr/>
        </p:nvSpPr>
        <p:spPr>
          <a:xfrm>
            <a:off x="4958525" y="4085137"/>
            <a:ext cx="1084336" cy="159203"/>
          </a:xfrm>
          <a:prstGeom prst="ellipse">
            <a:avLst/>
          </a:prstGeom>
          <a:solidFill>
            <a:srgbClr val="ACD0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pic>
        <p:nvPicPr>
          <p:cNvPr id="30" name="Graphique 29">
            <a:extLst>
              <a:ext uri="{FF2B5EF4-FFF2-40B4-BE49-F238E27FC236}">
                <a16:creationId xmlns:a16="http://schemas.microsoft.com/office/drawing/2014/main" id="{83BE684B-86FB-FBF1-C8B2-ECECB55D568E}"/>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667825" y="2248654"/>
            <a:ext cx="1665402" cy="1945526"/>
          </a:xfrm>
          <a:prstGeom prst="rect">
            <a:avLst/>
          </a:prstGeom>
        </p:spPr>
      </p:pic>
      <p:sp>
        <p:nvSpPr>
          <p:cNvPr id="34" name="Ellipse 33">
            <a:extLst>
              <a:ext uri="{FF2B5EF4-FFF2-40B4-BE49-F238E27FC236}">
                <a16:creationId xmlns:a16="http://schemas.microsoft.com/office/drawing/2014/main" id="{BD797A01-C913-D93B-D3D0-9CCDE35AAF14}"/>
              </a:ext>
            </a:extLst>
          </p:cNvPr>
          <p:cNvSpPr/>
          <p:nvPr/>
        </p:nvSpPr>
        <p:spPr>
          <a:xfrm>
            <a:off x="10020609" y="4102029"/>
            <a:ext cx="857509" cy="125900"/>
          </a:xfrm>
          <a:prstGeom prst="ellipse">
            <a:avLst/>
          </a:prstGeom>
          <a:solidFill>
            <a:srgbClr val="ACD0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pic>
        <p:nvPicPr>
          <p:cNvPr id="18" name="Graphique 17">
            <a:extLst>
              <a:ext uri="{FF2B5EF4-FFF2-40B4-BE49-F238E27FC236}">
                <a16:creationId xmlns:a16="http://schemas.microsoft.com/office/drawing/2014/main" id="{E1D613E5-85BC-952B-FD3D-7DE03B392F06}"/>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9620256" y="1993621"/>
            <a:ext cx="1573893" cy="2183513"/>
          </a:xfrm>
          <a:prstGeom prst="rect">
            <a:avLst/>
          </a:prstGeom>
        </p:spPr>
      </p:pic>
      <p:sp>
        <p:nvSpPr>
          <p:cNvPr id="35" name="Ellipse 34">
            <a:extLst>
              <a:ext uri="{FF2B5EF4-FFF2-40B4-BE49-F238E27FC236}">
                <a16:creationId xmlns:a16="http://schemas.microsoft.com/office/drawing/2014/main" id="{BB056B19-97A8-9B1B-B816-D27FE0B08E5E}"/>
              </a:ext>
            </a:extLst>
          </p:cNvPr>
          <p:cNvSpPr/>
          <p:nvPr/>
        </p:nvSpPr>
        <p:spPr>
          <a:xfrm>
            <a:off x="7635209" y="4114621"/>
            <a:ext cx="851566" cy="125026"/>
          </a:xfrm>
          <a:prstGeom prst="ellipse">
            <a:avLst/>
          </a:prstGeom>
          <a:solidFill>
            <a:srgbClr val="ACD0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pic>
        <p:nvPicPr>
          <p:cNvPr id="33" name="Graphique 32">
            <a:extLst>
              <a:ext uri="{FF2B5EF4-FFF2-40B4-BE49-F238E27FC236}">
                <a16:creationId xmlns:a16="http://schemas.microsoft.com/office/drawing/2014/main" id="{315773AB-F8D9-EBD8-D565-B4813D0E14BC}"/>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7161630" y="2023304"/>
            <a:ext cx="1698169" cy="2170876"/>
          </a:xfrm>
          <a:prstGeom prst="rect">
            <a:avLst/>
          </a:prstGeom>
        </p:spPr>
      </p:pic>
      <p:pic>
        <p:nvPicPr>
          <p:cNvPr id="37" name="Graphique 36">
            <a:extLst>
              <a:ext uri="{FF2B5EF4-FFF2-40B4-BE49-F238E27FC236}">
                <a16:creationId xmlns:a16="http://schemas.microsoft.com/office/drawing/2014/main" id="{9C761F3F-A7F4-7E80-9E89-795B5970BBD0}"/>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rot="426440">
            <a:off x="7485652" y="1408868"/>
            <a:ext cx="1213319" cy="428230"/>
          </a:xfrm>
          <a:prstGeom prst="rect">
            <a:avLst/>
          </a:prstGeom>
        </p:spPr>
      </p:pic>
      <p:sp>
        <p:nvSpPr>
          <p:cNvPr id="10" name="ZoneTexte 9">
            <a:extLst>
              <a:ext uri="{FF2B5EF4-FFF2-40B4-BE49-F238E27FC236}">
                <a16:creationId xmlns:a16="http://schemas.microsoft.com/office/drawing/2014/main" id="{8DC480B5-6796-FBBA-0939-C34F83AD75DD}"/>
              </a:ext>
            </a:extLst>
          </p:cNvPr>
          <p:cNvSpPr txBox="1"/>
          <p:nvPr/>
        </p:nvSpPr>
        <p:spPr>
          <a:xfrm>
            <a:off x="492509" y="1248037"/>
            <a:ext cx="6832316" cy="738664"/>
          </a:xfrm>
          <a:prstGeom prst="rect">
            <a:avLst/>
          </a:prstGeom>
          <a:noFill/>
        </p:spPr>
        <p:txBody>
          <a:bodyPr wrap="square" rtlCol="0">
            <a:spAutoFit/>
          </a:bodyPr>
          <a:lstStyle/>
          <a:p>
            <a:r>
              <a:rPr lang="fr-CA" sz="1400">
                <a:latin typeface="Visby CF" pitchFamily="50" charset="0"/>
              </a:rPr>
              <a:t>Vous souhaitez préparer une pizza pour le barbecue que vous organisez. </a:t>
            </a:r>
            <a:br>
              <a:rPr lang="fr-CA" sz="1400">
                <a:latin typeface="Visby CF" pitchFamily="50" charset="0"/>
              </a:rPr>
            </a:br>
            <a:r>
              <a:rPr lang="fr-CA" sz="1400">
                <a:latin typeface="Visby CF" pitchFamily="50" charset="0"/>
              </a:rPr>
              <a:t>Vous avez accès à un robot permettant de vous assister dans votre projet. </a:t>
            </a:r>
            <a:br>
              <a:rPr lang="fr-CA" sz="1400">
                <a:latin typeface="Visby CF" pitchFamily="50" charset="0"/>
              </a:rPr>
            </a:br>
            <a:r>
              <a:rPr lang="fr-CA" sz="1400">
                <a:latin typeface="Visby CF" pitchFamily="50" charset="0"/>
              </a:rPr>
              <a:t>Cinq options s’offrent à vous :</a:t>
            </a:r>
          </a:p>
        </p:txBody>
      </p:sp>
      <p:sp>
        <p:nvSpPr>
          <p:cNvPr id="38" name="Arc 37">
            <a:extLst>
              <a:ext uri="{FF2B5EF4-FFF2-40B4-BE49-F238E27FC236}">
                <a16:creationId xmlns:a16="http://schemas.microsoft.com/office/drawing/2014/main" id="{C0702E37-CA94-ABF7-A0F4-95065CF4A4B6}"/>
              </a:ext>
            </a:extLst>
          </p:cNvPr>
          <p:cNvSpPr/>
          <p:nvPr/>
        </p:nvSpPr>
        <p:spPr>
          <a:xfrm>
            <a:off x="8651304" y="1426662"/>
            <a:ext cx="138996" cy="252716"/>
          </a:xfrm>
          <a:prstGeom prst="arc">
            <a:avLst/>
          </a:prstGeom>
          <a:ln w="19050">
            <a:solidFill>
              <a:srgbClr val="D3E6F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CA"/>
          </a:p>
        </p:txBody>
      </p:sp>
      <p:sp>
        <p:nvSpPr>
          <p:cNvPr id="39" name="Arc 38">
            <a:extLst>
              <a:ext uri="{FF2B5EF4-FFF2-40B4-BE49-F238E27FC236}">
                <a16:creationId xmlns:a16="http://schemas.microsoft.com/office/drawing/2014/main" id="{5582627C-514A-7191-AF0A-7F579652C6A9}"/>
              </a:ext>
            </a:extLst>
          </p:cNvPr>
          <p:cNvSpPr/>
          <p:nvPr/>
        </p:nvSpPr>
        <p:spPr>
          <a:xfrm>
            <a:off x="8720802" y="1368842"/>
            <a:ext cx="138996" cy="252716"/>
          </a:xfrm>
          <a:prstGeom prst="arc">
            <a:avLst>
              <a:gd name="adj1" fmla="val 16200000"/>
              <a:gd name="adj2" fmla="val 2901971"/>
            </a:avLst>
          </a:prstGeom>
          <a:ln w="19050">
            <a:solidFill>
              <a:srgbClr val="D3E6F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CA"/>
          </a:p>
        </p:txBody>
      </p:sp>
      <p:grpSp>
        <p:nvGrpSpPr>
          <p:cNvPr id="42" name="Groupe 41">
            <a:extLst>
              <a:ext uri="{FF2B5EF4-FFF2-40B4-BE49-F238E27FC236}">
                <a16:creationId xmlns:a16="http://schemas.microsoft.com/office/drawing/2014/main" id="{4A91B62A-86C7-8EF3-2EE9-F5C20CFDAC1A}"/>
              </a:ext>
            </a:extLst>
          </p:cNvPr>
          <p:cNvGrpSpPr/>
          <p:nvPr/>
        </p:nvGrpSpPr>
        <p:grpSpPr>
          <a:xfrm rot="10800000">
            <a:off x="7359574" y="1553020"/>
            <a:ext cx="208494" cy="310536"/>
            <a:chOff x="8803704" y="1521242"/>
            <a:chExt cx="208494" cy="310536"/>
          </a:xfrm>
        </p:grpSpPr>
        <p:sp>
          <p:nvSpPr>
            <p:cNvPr id="40" name="Arc 39">
              <a:extLst>
                <a:ext uri="{FF2B5EF4-FFF2-40B4-BE49-F238E27FC236}">
                  <a16:creationId xmlns:a16="http://schemas.microsoft.com/office/drawing/2014/main" id="{185D10D2-8512-899B-8880-5276449BBC55}"/>
                </a:ext>
              </a:extLst>
            </p:cNvPr>
            <p:cNvSpPr/>
            <p:nvPr/>
          </p:nvSpPr>
          <p:spPr>
            <a:xfrm>
              <a:off x="8803704" y="1579062"/>
              <a:ext cx="138996" cy="252716"/>
            </a:xfrm>
            <a:prstGeom prst="arc">
              <a:avLst/>
            </a:prstGeom>
            <a:ln w="19050">
              <a:solidFill>
                <a:srgbClr val="D3E6F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CA"/>
            </a:p>
          </p:txBody>
        </p:sp>
        <p:sp>
          <p:nvSpPr>
            <p:cNvPr id="41" name="Arc 40">
              <a:extLst>
                <a:ext uri="{FF2B5EF4-FFF2-40B4-BE49-F238E27FC236}">
                  <a16:creationId xmlns:a16="http://schemas.microsoft.com/office/drawing/2014/main" id="{47369045-BC72-7903-76A6-DBA2BE6E7F6D}"/>
                </a:ext>
              </a:extLst>
            </p:cNvPr>
            <p:cNvSpPr/>
            <p:nvPr/>
          </p:nvSpPr>
          <p:spPr>
            <a:xfrm>
              <a:off x="8873202" y="1521242"/>
              <a:ext cx="138996" cy="252716"/>
            </a:xfrm>
            <a:prstGeom prst="arc">
              <a:avLst>
                <a:gd name="adj1" fmla="val 16200000"/>
                <a:gd name="adj2" fmla="val 2901971"/>
              </a:avLst>
            </a:prstGeom>
            <a:ln w="19050">
              <a:solidFill>
                <a:srgbClr val="D3E6F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CA"/>
            </a:p>
          </p:txBody>
        </p:sp>
      </p:grpSp>
      <p:pic>
        <p:nvPicPr>
          <p:cNvPr id="1026" name="Picture 2" descr="Creative Commons: Taking Ownership of Creativity">
            <a:extLst>
              <a:ext uri="{FF2B5EF4-FFF2-40B4-BE49-F238E27FC236}">
                <a16:creationId xmlns:a16="http://schemas.microsoft.com/office/drawing/2014/main" id="{589577A7-333A-DDD9-0EB1-E072DC4EE4E3}"/>
              </a:ext>
            </a:extLst>
          </p:cNvPr>
          <p:cNvPicPr>
            <a:picLocks noChangeAspect="1" noChangeArrowheads="1"/>
          </p:cNvPicPr>
          <p:nvPr/>
        </p:nvPicPr>
        <p:blipFill rotWithShape="1">
          <a:blip r:embed="rId19">
            <a:extLst>
              <a:ext uri="{28A0092B-C50C-407E-A947-70E740481C1C}">
                <a14:useLocalDpi xmlns:a14="http://schemas.microsoft.com/office/drawing/2010/main" val="0"/>
              </a:ext>
            </a:extLst>
          </a:blip>
          <a:srcRect t="66779" r="50000"/>
          <a:stretch/>
        </p:blipFill>
        <p:spPr bwMode="auto">
          <a:xfrm>
            <a:off x="11431176" y="6508197"/>
            <a:ext cx="675034" cy="2480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155362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8"/>
</p:tagLst>
</file>

<file path=ppt/tags/tag10.xml><?xml version="1.0" encoding="utf-8"?>
<p:tagLst xmlns:a="http://schemas.openxmlformats.org/drawingml/2006/main" xmlns:r="http://schemas.openxmlformats.org/officeDocument/2006/relationships" xmlns:p="http://schemas.openxmlformats.org/presentationml/2006/main">
  <p:tag name="NUM" val="9"/>
</p:tagLst>
</file>

<file path=ppt/tags/tag11.xml><?xml version="1.0" encoding="utf-8"?>
<p:tagLst xmlns:a="http://schemas.openxmlformats.org/drawingml/2006/main" xmlns:r="http://schemas.openxmlformats.org/officeDocument/2006/relationships" xmlns:p="http://schemas.openxmlformats.org/presentationml/2006/main">
  <p:tag name="NUM" val="10"/>
</p:tagLst>
</file>

<file path=ppt/tags/tag12.xml><?xml version="1.0" encoding="utf-8"?>
<p:tagLst xmlns:a="http://schemas.openxmlformats.org/drawingml/2006/main" xmlns:r="http://schemas.openxmlformats.org/officeDocument/2006/relationships" xmlns:p="http://schemas.openxmlformats.org/presentationml/2006/main">
  <p:tag name="NUM" val="11"/>
</p:tagLst>
</file>

<file path=ppt/tags/tag13.xml><?xml version="1.0" encoding="utf-8"?>
<p:tagLst xmlns:a="http://schemas.openxmlformats.org/drawingml/2006/main" xmlns:r="http://schemas.openxmlformats.org/officeDocument/2006/relationships" xmlns:p="http://schemas.openxmlformats.org/presentationml/2006/main">
  <p:tag name="NUM" val="12"/>
</p:tagLst>
</file>

<file path=ppt/tags/tag14.xml><?xml version="1.0" encoding="utf-8"?>
<p:tagLst xmlns:a="http://schemas.openxmlformats.org/drawingml/2006/main" xmlns:r="http://schemas.openxmlformats.org/officeDocument/2006/relationships" xmlns:p="http://schemas.openxmlformats.org/presentationml/2006/main">
  <p:tag name="NUM" val="13"/>
</p:tagLst>
</file>

<file path=ppt/tags/tag15.xml><?xml version="1.0" encoding="utf-8"?>
<p:tagLst xmlns:a="http://schemas.openxmlformats.org/drawingml/2006/main" xmlns:r="http://schemas.openxmlformats.org/officeDocument/2006/relationships" xmlns:p="http://schemas.openxmlformats.org/presentationml/2006/main">
  <p:tag name="NUM" val="14"/>
</p:tagLst>
</file>

<file path=ppt/tags/tag16.xml><?xml version="1.0" encoding="utf-8"?>
<p:tagLst xmlns:a="http://schemas.openxmlformats.org/drawingml/2006/main" xmlns:r="http://schemas.openxmlformats.org/officeDocument/2006/relationships" xmlns:p="http://schemas.openxmlformats.org/presentationml/2006/main">
  <p:tag name="NUM" val="15"/>
</p:tagLst>
</file>

<file path=ppt/tags/tag17.xml><?xml version="1.0" encoding="utf-8"?>
<p:tagLst xmlns:a="http://schemas.openxmlformats.org/drawingml/2006/main" xmlns:r="http://schemas.openxmlformats.org/officeDocument/2006/relationships" xmlns:p="http://schemas.openxmlformats.org/presentationml/2006/main">
  <p:tag name="NUM" val="16"/>
</p:tagLst>
</file>

<file path=ppt/tags/tag18.xml><?xml version="1.0" encoding="utf-8"?>
<p:tagLst xmlns:a="http://schemas.openxmlformats.org/drawingml/2006/main" xmlns:r="http://schemas.openxmlformats.org/officeDocument/2006/relationships" xmlns:p="http://schemas.openxmlformats.org/presentationml/2006/main">
  <p:tag name="NUM" val="17"/>
</p:tagLst>
</file>

<file path=ppt/tags/tag19.xml><?xml version="1.0" encoding="utf-8"?>
<p:tagLst xmlns:a="http://schemas.openxmlformats.org/drawingml/2006/main" xmlns:r="http://schemas.openxmlformats.org/officeDocument/2006/relationships" xmlns:p="http://schemas.openxmlformats.org/presentationml/2006/main">
  <p:tag name="NUM" val="18"/>
</p:tagLst>
</file>

<file path=ppt/tags/tag2.xml><?xml version="1.0" encoding="utf-8"?>
<p:tagLst xmlns:a="http://schemas.openxmlformats.org/drawingml/2006/main" xmlns:r="http://schemas.openxmlformats.org/officeDocument/2006/relationships" xmlns:p="http://schemas.openxmlformats.org/presentationml/2006/main">
  <p:tag name="NUM" val="1"/>
</p:tagLst>
</file>

<file path=ppt/tags/tag20.xml><?xml version="1.0" encoding="utf-8"?>
<p:tagLst xmlns:a="http://schemas.openxmlformats.org/drawingml/2006/main" xmlns:r="http://schemas.openxmlformats.org/officeDocument/2006/relationships" xmlns:p="http://schemas.openxmlformats.org/presentationml/2006/main">
  <p:tag name="NUM" val="19"/>
</p:tagLst>
</file>

<file path=ppt/tags/tag21.xml><?xml version="1.0" encoding="utf-8"?>
<p:tagLst xmlns:a="http://schemas.openxmlformats.org/drawingml/2006/main" xmlns:r="http://schemas.openxmlformats.org/officeDocument/2006/relationships" xmlns:p="http://schemas.openxmlformats.org/presentationml/2006/main">
  <p:tag name="NUM" val="20"/>
</p:tagLst>
</file>

<file path=ppt/tags/tag22.xml><?xml version="1.0" encoding="utf-8"?>
<p:tagLst xmlns:a="http://schemas.openxmlformats.org/drawingml/2006/main" xmlns:r="http://schemas.openxmlformats.org/officeDocument/2006/relationships" xmlns:p="http://schemas.openxmlformats.org/presentationml/2006/main">
  <p:tag name="NUM" val="21"/>
</p:tagLst>
</file>

<file path=ppt/tags/tag23.xml><?xml version="1.0" encoding="utf-8"?>
<p:tagLst xmlns:a="http://schemas.openxmlformats.org/drawingml/2006/main" xmlns:r="http://schemas.openxmlformats.org/officeDocument/2006/relationships" xmlns:p="http://schemas.openxmlformats.org/presentationml/2006/main">
  <p:tag name="NUM" val="12"/>
</p:tagLst>
</file>

<file path=ppt/tags/tag24.xml><?xml version="1.0" encoding="utf-8"?>
<p:tagLst xmlns:a="http://schemas.openxmlformats.org/drawingml/2006/main" xmlns:r="http://schemas.openxmlformats.org/officeDocument/2006/relationships" xmlns:p="http://schemas.openxmlformats.org/presentationml/2006/main">
  <p:tag name="NUM" val="12"/>
</p:tagLst>
</file>

<file path=ppt/tags/tag25.xml><?xml version="1.0" encoding="utf-8"?>
<p:tagLst xmlns:a="http://schemas.openxmlformats.org/drawingml/2006/main" xmlns:r="http://schemas.openxmlformats.org/officeDocument/2006/relationships" xmlns:p="http://schemas.openxmlformats.org/presentationml/2006/main">
  <p:tag name="NUM" val="24"/>
</p:tagLst>
</file>

<file path=ppt/tags/tag26.xml><?xml version="1.0" encoding="utf-8"?>
<p:tagLst xmlns:a="http://schemas.openxmlformats.org/drawingml/2006/main" xmlns:r="http://schemas.openxmlformats.org/officeDocument/2006/relationships" xmlns:p="http://schemas.openxmlformats.org/presentationml/2006/main">
  <p:tag name="NUM" val="25"/>
</p:tagLst>
</file>

<file path=ppt/tags/tag3.xml><?xml version="1.0" encoding="utf-8"?>
<p:tagLst xmlns:a="http://schemas.openxmlformats.org/drawingml/2006/main" xmlns:r="http://schemas.openxmlformats.org/officeDocument/2006/relationships" xmlns:p="http://schemas.openxmlformats.org/presentationml/2006/main">
  <p:tag name="NUM" val="2"/>
</p:tagLst>
</file>

<file path=ppt/tags/tag4.xml><?xml version="1.0" encoding="utf-8"?>
<p:tagLst xmlns:a="http://schemas.openxmlformats.org/drawingml/2006/main" xmlns:r="http://schemas.openxmlformats.org/officeDocument/2006/relationships" xmlns:p="http://schemas.openxmlformats.org/presentationml/2006/main">
  <p:tag name="NUM" val="3"/>
</p:tagLst>
</file>

<file path=ppt/tags/tag5.xml><?xml version="1.0" encoding="utf-8"?>
<p:tagLst xmlns:a="http://schemas.openxmlformats.org/drawingml/2006/main" xmlns:r="http://schemas.openxmlformats.org/officeDocument/2006/relationships" xmlns:p="http://schemas.openxmlformats.org/presentationml/2006/main">
  <p:tag name="NUM" val="4"/>
</p:tagLst>
</file>

<file path=ppt/tags/tag6.xml><?xml version="1.0" encoding="utf-8"?>
<p:tagLst xmlns:a="http://schemas.openxmlformats.org/drawingml/2006/main" xmlns:r="http://schemas.openxmlformats.org/officeDocument/2006/relationships" xmlns:p="http://schemas.openxmlformats.org/presentationml/2006/main">
  <p:tag name="NUM" val="5"/>
</p:tagLst>
</file>

<file path=ppt/tags/tag7.xml><?xml version="1.0" encoding="utf-8"?>
<p:tagLst xmlns:a="http://schemas.openxmlformats.org/drawingml/2006/main" xmlns:r="http://schemas.openxmlformats.org/officeDocument/2006/relationships" xmlns:p="http://schemas.openxmlformats.org/presentationml/2006/main">
  <p:tag name="NUM" val="6"/>
</p:tagLst>
</file>

<file path=ppt/tags/tag8.xml><?xml version="1.0" encoding="utf-8"?>
<p:tagLst xmlns:a="http://schemas.openxmlformats.org/drawingml/2006/main" xmlns:r="http://schemas.openxmlformats.org/officeDocument/2006/relationships" xmlns:p="http://schemas.openxmlformats.org/presentationml/2006/main">
  <p:tag name="NUM" val="7"/>
</p:tagLst>
</file>

<file path=ppt/tags/tag9.xml><?xml version="1.0" encoding="utf-8"?>
<p:tagLst xmlns:a="http://schemas.openxmlformats.org/drawingml/2006/main" xmlns:r="http://schemas.openxmlformats.org/officeDocument/2006/relationships" xmlns:p="http://schemas.openxmlformats.org/presentationml/2006/main">
  <p:tag name="NUM" val="8"/>
</p:tagLst>
</file>

<file path=ppt/theme/theme1.xml><?xml version="1.0" encoding="utf-8"?>
<a:theme xmlns:a="http://schemas.openxmlformats.org/drawingml/2006/main" name="Thème Office">
  <a:themeElements>
    <a:clrScheme name="HEC">
      <a:dk1>
        <a:srgbClr val="000000"/>
      </a:dk1>
      <a:lt1>
        <a:sysClr val="window" lastClr="FFFFFF"/>
      </a:lt1>
      <a:dk2>
        <a:srgbClr val="002855"/>
      </a:dk2>
      <a:lt2>
        <a:srgbClr val="888B8D"/>
      </a:lt2>
      <a:accent1>
        <a:srgbClr val="0072CE"/>
      </a:accent1>
      <a:accent2>
        <a:srgbClr val="009FB8"/>
      </a:accent2>
      <a:accent3>
        <a:srgbClr val="FF585D"/>
      </a:accent3>
      <a:accent4>
        <a:srgbClr val="EB6FBD"/>
      </a:accent4>
      <a:accent5>
        <a:srgbClr val="26D07C"/>
      </a:accent5>
      <a:accent6>
        <a:srgbClr val="92C1E9"/>
      </a:accent6>
      <a:hlink>
        <a:srgbClr val="6B9F25"/>
      </a:hlink>
      <a:folHlink>
        <a:srgbClr val="B26B0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9</TotalTime>
  <Words>264</Words>
  <Application>Microsoft Office PowerPoint</Application>
  <PresentationFormat>Grand écran</PresentationFormat>
  <Paragraphs>15</Paragraphs>
  <Slides>1</Slides>
  <Notes>1</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1</vt:i4>
      </vt:variant>
    </vt:vector>
  </HeadingPairs>
  <TitlesOfParts>
    <vt:vector size="10" baseType="lpstr">
      <vt:lpstr>Aptos</vt:lpstr>
      <vt:lpstr>Arial</vt:lpstr>
      <vt:lpstr>Calibri</vt:lpstr>
      <vt:lpstr>Calibri Light</vt:lpstr>
      <vt:lpstr>Visby CF</vt:lpstr>
      <vt:lpstr>Visby CF Demi Bold</vt:lpstr>
      <vt:lpstr>Visby Slab CF Bold</vt:lpstr>
      <vt:lpstr>Visby Slab CF Demi Bold</vt:lpstr>
      <vt:lpstr>Thème Office</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Mikaël Roberge</dc:creator>
  <cp:lastModifiedBy>David Di Pietro</cp:lastModifiedBy>
  <cp:revision>1</cp:revision>
  <cp:lastPrinted>2024-02-21T16:21:42Z</cp:lastPrinted>
  <dcterms:created xsi:type="dcterms:W3CDTF">2023-11-07T18:10:34Z</dcterms:created>
  <dcterms:modified xsi:type="dcterms:W3CDTF">2026-01-26T16:07:06Z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66A23876-CBFD-48FE-AE89-A50AC122534B</vt:lpwstr>
  </property>
  <property fmtid="{D5CDD505-2E9C-101B-9397-08002B2CF9AE}" pid="3" name="ArticulatePath">
    <vt:lpwstr>https://hecmtl.sharepoint.com/sites/DAIP992/Shared Documents/Annales de nos rencontres/Ateliers/Atelier sur le modèle (10 janvier)</vt:lpwstr>
  </property>
</Properties>
</file>