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1" r:id="rId1"/>
  </p:sldMasterIdLst>
  <p:notesMasterIdLst>
    <p:notesMasterId r:id="rId3"/>
  </p:notesMasterIdLst>
  <p:sldIdLst>
    <p:sldId id="5026" r:id="rId2"/>
  </p:sldIdLst>
  <p:sldSz cx="12192000" cy="6858000"/>
  <p:notesSz cx="7315200" cy="9601200"/>
  <p:embeddedFontLst>
    <p:embeddedFont>
      <p:font typeface="Visby CF" pitchFamily="50" charset="0"/>
      <p:regular r:id="rId4"/>
      <p:italic r:id="rId5"/>
    </p:embeddedFont>
    <p:embeddedFont>
      <p:font typeface="Visby CF Bold" pitchFamily="50" charset="0"/>
      <p:bold r:id="rId6"/>
      <p:boldItalic r:id="rId7"/>
    </p:embeddedFont>
    <p:embeddedFont>
      <p:font typeface="Visby CF Demi Bold" pitchFamily="50" charset="0"/>
      <p:bold r:id="rId8"/>
      <p:boldItalic r:id="rId9"/>
    </p:embeddedFont>
    <p:embeddedFont>
      <p:font typeface="Visby CF Medium" pitchFamily="50" charset="0"/>
      <p:regular r:id="rId10"/>
      <p:italic r:id="rId11"/>
    </p:embeddedFont>
    <p:embeddedFont>
      <p:font typeface="Visby Slab CF" panose="00000500000000000000" pitchFamily="50" charset="0"/>
      <p:regular r:id="rId12"/>
      <p:italic r:id="rId13"/>
    </p:embeddedFont>
    <p:embeddedFont>
      <p:font typeface="Visby Slab CF Bold" panose="00000800000000000000" pitchFamily="50" charset="0"/>
      <p:bold r:id="rId14"/>
      <p:boldItalic r:id="rId15"/>
    </p:embeddedFont>
    <p:embeddedFont>
      <p:font typeface="Visby Slab CF Demi Bold" panose="00000700000000000000" pitchFamily="50" charset="0"/>
      <p:bold r:id="rId16"/>
      <p:boldItalic r:id="rId17"/>
    </p:embeddedFont>
    <p:embeddedFont>
      <p:font typeface="Visby Slab CF Extra Bold" panose="00000900000000000000" pitchFamily="50" charset="0"/>
      <p:bold r:id="rId18"/>
      <p:boldItalic r:id="rId19"/>
    </p:embeddedFont>
  </p:embeddedFontLst>
  <p:custDataLst>
    <p:tags r:id="rId20"/>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BE3B336D-89E9-4255-A737-811F8E9609F4}">
          <p14:sldIdLst>
            <p14:sldId id="502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7C1CB"/>
    <a:srgbClr val="DFE0DF"/>
    <a:srgbClr val="42CBB5"/>
    <a:srgbClr val="5ECCDB"/>
    <a:srgbClr val="696969"/>
    <a:srgbClr val="9FE0E6"/>
    <a:srgbClr val="FFFFFF"/>
    <a:srgbClr val="A2CAEC"/>
    <a:srgbClr val="88DBDF"/>
    <a:srgbClr val="D3E6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4F3FBA-A6A4-449B-802C-6EA6ED42D25D}" v="66" dt="2026-01-26T14:44:31.333"/>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99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font" Target="fonts/font10.fntdata"/><Relationship Id="rId18" Type="http://schemas.openxmlformats.org/officeDocument/2006/relationships/font" Target="fonts/font15.fntdata"/><Relationship Id="rId26" Type="http://schemas.microsoft.com/office/2015/10/relationships/revisionInfo" Target="revisionInfo.xml"/><Relationship Id="rId3" Type="http://schemas.openxmlformats.org/officeDocument/2006/relationships/notesMaster" Target="notesMasters/notesMaster1.xml"/><Relationship Id="rId21" Type="http://schemas.openxmlformats.org/officeDocument/2006/relationships/presProps" Target="presProps.xml"/><Relationship Id="rId7" Type="http://schemas.openxmlformats.org/officeDocument/2006/relationships/font" Target="fonts/font4.fntdata"/><Relationship Id="rId12" Type="http://schemas.openxmlformats.org/officeDocument/2006/relationships/font" Target="fonts/font9.fntdata"/><Relationship Id="rId17" Type="http://schemas.openxmlformats.org/officeDocument/2006/relationships/font" Target="fonts/font14.fntdata"/><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font" Target="fonts/font13.fntdata"/><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font" Target="fonts/font8.fntdata"/><Relationship Id="rId24" Type="http://schemas.openxmlformats.org/officeDocument/2006/relationships/tableStyles" Target="tableStyles.xml"/><Relationship Id="rId5" Type="http://schemas.openxmlformats.org/officeDocument/2006/relationships/font" Target="fonts/font2.fntdata"/><Relationship Id="rId15" Type="http://schemas.openxmlformats.org/officeDocument/2006/relationships/font" Target="fonts/font12.fntdata"/><Relationship Id="rId23" Type="http://schemas.openxmlformats.org/officeDocument/2006/relationships/theme" Target="theme/theme1.xml"/><Relationship Id="rId10" Type="http://schemas.openxmlformats.org/officeDocument/2006/relationships/font" Target="fonts/font7.fntdata"/><Relationship Id="rId19" Type="http://schemas.openxmlformats.org/officeDocument/2006/relationships/font" Target="fonts/font16.fntdata"/><Relationship Id="rId4" Type="http://schemas.openxmlformats.org/officeDocument/2006/relationships/font" Target="fonts/font1.fntdata"/><Relationship Id="rId9" Type="http://schemas.openxmlformats.org/officeDocument/2006/relationships/font" Target="fonts/font6.fntdata"/><Relationship Id="rId14" Type="http://schemas.openxmlformats.org/officeDocument/2006/relationships/font" Target="fonts/font11.fntdata"/><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Di Pietro" userId="b431f8dd-8a16-44a8-8ace-d202c2cd4595" providerId="ADAL" clId="{53FC6725-30F2-4AB3-B40F-138DC4F68564}"/>
    <pc:docChg chg="undo custSel modSld">
      <pc:chgData name="David Di Pietro" userId="b431f8dd-8a16-44a8-8ace-d202c2cd4595" providerId="ADAL" clId="{53FC6725-30F2-4AB3-B40F-138DC4F68564}" dt="2026-01-26T16:07:20.064" v="1087" actId="6549"/>
      <pc:docMkLst>
        <pc:docMk/>
      </pc:docMkLst>
      <pc:sldChg chg="addSp delSp modSp mod">
        <pc:chgData name="David Di Pietro" userId="b431f8dd-8a16-44a8-8ace-d202c2cd4595" providerId="ADAL" clId="{53FC6725-30F2-4AB3-B40F-138DC4F68564}" dt="2026-01-26T16:07:20.064" v="1087" actId="6549"/>
        <pc:sldMkLst>
          <pc:docMk/>
          <pc:sldMk cId="3932633600" sldId="5026"/>
        </pc:sldMkLst>
        <pc:spChg chg="add del mod">
          <ac:chgData name="David Di Pietro" userId="b431f8dd-8a16-44a8-8ace-d202c2cd4595" providerId="ADAL" clId="{53FC6725-30F2-4AB3-B40F-138DC4F68564}" dt="2026-01-26T14:43:00.673" v="1073" actId="478"/>
          <ac:spMkLst>
            <pc:docMk/>
            <pc:sldMk cId="3932633600" sldId="5026"/>
            <ac:spMk id="4" creationId="{36ACAB8F-6EC9-BCC5-AC74-40BDE850293A}"/>
          </ac:spMkLst>
        </pc:spChg>
        <pc:spChg chg="mod">
          <ac:chgData name="David Di Pietro" userId="b431f8dd-8a16-44a8-8ace-d202c2cd4595" providerId="ADAL" clId="{53FC6725-30F2-4AB3-B40F-138DC4F68564}" dt="2026-01-26T14:35:31.968" v="388" actId="1035"/>
          <ac:spMkLst>
            <pc:docMk/>
            <pc:sldMk cId="3932633600" sldId="5026"/>
            <ac:spMk id="5" creationId="{4E8F607A-47F4-18CF-0C24-ADDB63970F3A}"/>
          </ac:spMkLst>
        </pc:spChg>
        <pc:spChg chg="mod">
          <ac:chgData name="David Di Pietro" userId="b431f8dd-8a16-44a8-8ace-d202c2cd4595" providerId="ADAL" clId="{53FC6725-30F2-4AB3-B40F-138DC4F68564}" dt="2026-01-26T14:35:31.968" v="388" actId="1035"/>
          <ac:spMkLst>
            <pc:docMk/>
            <pc:sldMk cId="3932633600" sldId="5026"/>
            <ac:spMk id="6" creationId="{3BBBFE83-E5E9-3181-2413-AE3D024F883F}"/>
          </ac:spMkLst>
        </pc:spChg>
        <pc:spChg chg="mod">
          <ac:chgData name="David Di Pietro" userId="b431f8dd-8a16-44a8-8ace-d202c2cd4595" providerId="ADAL" clId="{53FC6725-30F2-4AB3-B40F-138DC4F68564}" dt="2026-01-26T14:35:31.968" v="388" actId="1035"/>
          <ac:spMkLst>
            <pc:docMk/>
            <pc:sldMk cId="3932633600" sldId="5026"/>
            <ac:spMk id="7" creationId="{18F441BB-E182-6582-3624-2B954B60B2EF}"/>
          </ac:spMkLst>
        </pc:spChg>
        <pc:spChg chg="mod">
          <ac:chgData name="David Di Pietro" userId="b431f8dd-8a16-44a8-8ace-d202c2cd4595" providerId="ADAL" clId="{53FC6725-30F2-4AB3-B40F-138DC4F68564}" dt="2026-01-26T14:34:49.864" v="345" actId="1035"/>
          <ac:spMkLst>
            <pc:docMk/>
            <pc:sldMk cId="3932633600" sldId="5026"/>
            <ac:spMk id="8" creationId="{7132C58F-D505-7F01-F030-861C7B614041}"/>
          </ac:spMkLst>
        </pc:spChg>
        <pc:spChg chg="mod">
          <ac:chgData name="David Di Pietro" userId="b431f8dd-8a16-44a8-8ace-d202c2cd4595" providerId="ADAL" clId="{53FC6725-30F2-4AB3-B40F-138DC4F68564}" dt="2026-01-26T14:35:31.968" v="388" actId="1035"/>
          <ac:spMkLst>
            <pc:docMk/>
            <pc:sldMk cId="3932633600" sldId="5026"/>
            <ac:spMk id="10" creationId="{9AD2AEB3-6B27-E8D8-11EE-8BF1D878B138}"/>
          </ac:spMkLst>
        </pc:spChg>
        <pc:spChg chg="mod">
          <ac:chgData name="David Di Pietro" userId="b431f8dd-8a16-44a8-8ace-d202c2cd4595" providerId="ADAL" clId="{53FC6725-30F2-4AB3-B40F-138DC4F68564}" dt="2026-01-26T14:35:31.968" v="388" actId="1035"/>
          <ac:spMkLst>
            <pc:docMk/>
            <pc:sldMk cId="3932633600" sldId="5026"/>
            <ac:spMk id="11" creationId="{B970038B-7E44-CC81-8214-51B480189D42}"/>
          </ac:spMkLst>
        </pc:spChg>
        <pc:spChg chg="mod">
          <ac:chgData name="David Di Pietro" userId="b431f8dd-8a16-44a8-8ace-d202c2cd4595" providerId="ADAL" clId="{53FC6725-30F2-4AB3-B40F-138DC4F68564}" dt="2026-01-26T16:07:20.064" v="1087" actId="6549"/>
          <ac:spMkLst>
            <pc:docMk/>
            <pc:sldMk cId="3932633600" sldId="5026"/>
            <ac:spMk id="12" creationId="{2592AD15-FE2B-3A39-8F0E-50976FE8C14C}"/>
          </ac:spMkLst>
        </pc:spChg>
        <pc:spChg chg="add mod">
          <ac:chgData name="David Di Pietro" userId="b431f8dd-8a16-44a8-8ace-d202c2cd4595" providerId="ADAL" clId="{53FC6725-30F2-4AB3-B40F-138DC4F68564}" dt="2026-01-26T14:43:38.146" v="1085" actId="20577"/>
          <ac:spMkLst>
            <pc:docMk/>
            <pc:sldMk cId="3932633600" sldId="5026"/>
            <ac:spMk id="15" creationId="{E752DA1D-6FBB-63A0-51CA-4A8921DCE343}"/>
          </ac:spMkLst>
        </pc:spChg>
        <pc:graphicFrameChg chg="mod modGraphic">
          <ac:chgData name="David Di Pietro" userId="b431f8dd-8a16-44a8-8ace-d202c2cd4595" providerId="ADAL" clId="{53FC6725-30F2-4AB3-B40F-138DC4F68564}" dt="2026-01-26T14:36:37.334" v="400" actId="20577"/>
          <ac:graphicFrameMkLst>
            <pc:docMk/>
            <pc:sldMk cId="3932633600" sldId="5026"/>
            <ac:graphicFrameMk id="9" creationId="{FF803279-C4D9-556D-38D4-59FEFEAA9B93}"/>
          </ac:graphicFrameMkLst>
        </pc:graphicFrameChg>
        <pc:graphicFrameChg chg="add del mod">
          <ac:chgData name="David Di Pietro" userId="b431f8dd-8a16-44a8-8ace-d202c2cd4595" providerId="ADAL" clId="{53FC6725-30F2-4AB3-B40F-138DC4F68564}" dt="2026-01-26T14:40:41.561" v="956" actId="478"/>
          <ac:graphicFrameMkLst>
            <pc:docMk/>
            <pc:sldMk cId="3932633600" sldId="5026"/>
            <ac:graphicFrameMk id="14" creationId="{DE1B3011-706D-7C59-4D85-A9D4082AB3E4}"/>
          </ac:graphicFrameMkLst>
        </pc:graphicFrameChg>
        <pc:picChg chg="mod">
          <ac:chgData name="David Di Pietro" userId="b431f8dd-8a16-44a8-8ace-d202c2cd4595" providerId="ADAL" clId="{53FC6725-30F2-4AB3-B40F-138DC4F68564}" dt="2026-01-26T14:35:01.597" v="375" actId="1036"/>
          <ac:picMkLst>
            <pc:docMk/>
            <pc:sldMk cId="3932633600" sldId="5026"/>
            <ac:picMk id="13" creationId="{63BD60CA-41C7-C21D-3316-050428C95CE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fr-CA"/>
          </a:p>
        </p:txBody>
      </p:sp>
      <p:sp>
        <p:nvSpPr>
          <p:cNvPr id="3" name="Espace réservé de la date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EC137FDC-4AE7-472B-BE76-7756000EE2C7}" type="datetimeFigureOut">
              <a:rPr lang="fr-CA" smtClean="0"/>
              <a:t>2026-01-26</a:t>
            </a:fld>
            <a:endParaRPr lang="fr-CA"/>
          </a:p>
        </p:txBody>
      </p:sp>
      <p:sp>
        <p:nvSpPr>
          <p:cNvPr id="4" name="Espace réservé de l'image des diapositives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fr-CA"/>
          </a:p>
        </p:txBody>
      </p:sp>
      <p:sp>
        <p:nvSpPr>
          <p:cNvPr id="5" name="Espace réservé des notes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fr-CA"/>
          </a:p>
        </p:txBody>
      </p:sp>
      <p:sp>
        <p:nvSpPr>
          <p:cNvPr id="7" name="Espace réservé du numéro de diapositive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70819531-4CFC-4E75-B431-A322313383B4}" type="slidenum">
              <a:rPr lang="fr-CA" smtClean="0"/>
              <a:t>‹N°›</a:t>
            </a:fld>
            <a:endParaRPr lang="fr-CA"/>
          </a:p>
        </p:txBody>
      </p:sp>
    </p:spTree>
    <p:extLst>
      <p:ext uri="{BB962C8B-B14F-4D97-AF65-F5344CB8AC3E}">
        <p14:creationId xmlns:p14="http://schemas.microsoft.com/office/powerpoint/2010/main" val="3331534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pPr defTabSz="966612">
              <a:defRPr/>
            </a:pPr>
            <a:fld id="{CA27E0F1-AD43-4B60-B05E-50D6AA9AE2F1}" type="slidenum">
              <a:rPr lang="fr-CA">
                <a:solidFill>
                  <a:prstClr val="black"/>
                </a:solidFill>
                <a:latin typeface="Calibri" panose="020F0502020204030204"/>
              </a:rPr>
              <a:pPr defTabSz="966612">
                <a:defRPr/>
              </a:pPr>
              <a:t>1</a:t>
            </a:fld>
            <a:endParaRPr lang="fr-CA">
              <a:solidFill>
                <a:prstClr val="black"/>
              </a:solidFill>
              <a:latin typeface="Calibri" panose="020F0502020204030204"/>
            </a:endParaRPr>
          </a:p>
        </p:txBody>
      </p:sp>
    </p:spTree>
    <p:extLst>
      <p:ext uri="{BB962C8B-B14F-4D97-AF65-F5344CB8AC3E}">
        <p14:creationId xmlns:p14="http://schemas.microsoft.com/office/powerpoint/2010/main" val="7000625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spTree>
      <p:nvGrpSpPr>
        <p:cNvPr id="1" name=""/>
        <p:cNvGrpSpPr/>
        <p:nvPr/>
      </p:nvGrpSpPr>
      <p:grpSpPr>
        <a:xfrm>
          <a:off x="0" y="0"/>
          <a:ext cx="0" cy="0"/>
          <a:chOff x="0" y="0"/>
          <a:chExt cx="0" cy="0"/>
        </a:xfrm>
      </p:grpSpPr>
      <p:pic>
        <p:nvPicPr>
          <p:cNvPr id="8" name="Picture 7" descr="A group of people sitting on stairs&#10;&#10;Description automatically generated with medium confidence">
            <a:extLst>
              <a:ext uri="{FF2B5EF4-FFF2-40B4-BE49-F238E27FC236}">
                <a16:creationId xmlns:a16="http://schemas.microsoft.com/office/drawing/2014/main" id="{A135F293-1906-8D22-0785-79DD186470FD}"/>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611" y="0"/>
            <a:ext cx="12188389" cy="6858000"/>
          </a:xfrm>
          <a:prstGeom prst="rect">
            <a:avLst/>
          </a:prstGeom>
        </p:spPr>
      </p:pic>
      <p:sp>
        <p:nvSpPr>
          <p:cNvPr id="5" name="Title 1">
            <a:extLst>
              <a:ext uri="{FF2B5EF4-FFF2-40B4-BE49-F238E27FC236}">
                <a16:creationId xmlns:a16="http://schemas.microsoft.com/office/drawing/2014/main" id="{F39C312D-7B7E-DC4F-822B-B07C630DC7BB}"/>
              </a:ext>
            </a:extLst>
          </p:cNvPr>
          <p:cNvSpPr>
            <a:spLocks noGrp="1"/>
          </p:cNvSpPr>
          <p:nvPr>
            <p:ph type="title" hasCustomPrompt="1"/>
          </p:nvPr>
        </p:nvSpPr>
        <p:spPr>
          <a:xfrm>
            <a:off x="374537" y="1990728"/>
            <a:ext cx="5978135" cy="2254161"/>
          </a:xfrm>
        </p:spPr>
        <p:txBody>
          <a:bodyPr anchor="b" anchorCtr="0"/>
          <a:lstStyle>
            <a:lvl1pPr>
              <a:defRPr sz="6000" b="1" i="0">
                <a:solidFill>
                  <a:schemeClr val="accent1"/>
                </a:solidFill>
                <a:latin typeface="Visby Slab CF Demi Bold" pitchFamily="2" charset="77"/>
              </a:defRPr>
            </a:lvl1pPr>
          </a:lstStyle>
          <a:p>
            <a:r>
              <a:rPr lang="en-US" err="1"/>
              <a:t>Titre</a:t>
            </a:r>
            <a:endParaRPr lang="en-US"/>
          </a:p>
        </p:txBody>
      </p:sp>
      <p:sp>
        <p:nvSpPr>
          <p:cNvPr id="6" name="Text Placeholder 12">
            <a:extLst>
              <a:ext uri="{FF2B5EF4-FFF2-40B4-BE49-F238E27FC236}">
                <a16:creationId xmlns:a16="http://schemas.microsoft.com/office/drawing/2014/main" id="{F57E83D3-5DC7-CC40-8CEF-5A831CCB86B2}"/>
              </a:ext>
            </a:extLst>
          </p:cNvPr>
          <p:cNvSpPr>
            <a:spLocks noGrp="1"/>
          </p:cNvSpPr>
          <p:nvPr>
            <p:ph type="body" sz="quarter" idx="11" hasCustomPrompt="1"/>
          </p:nvPr>
        </p:nvSpPr>
        <p:spPr>
          <a:xfrm>
            <a:off x="374537" y="4178603"/>
            <a:ext cx="5978136" cy="1885315"/>
          </a:xfrm>
        </p:spPr>
        <p:txBody>
          <a:bodyPr>
            <a:normAutofit/>
          </a:bodyPr>
          <a:lstStyle>
            <a:lvl1pPr marL="0" indent="0">
              <a:buNone/>
              <a:defRPr sz="2667" b="0" i="0">
                <a:solidFill>
                  <a:schemeClr val="tx2"/>
                </a:solidFill>
                <a:latin typeface="Visby CF" pitchFamily="2" charset="77"/>
              </a:defRPr>
            </a:lvl1pPr>
          </a:lstStyle>
          <a:p>
            <a:pPr lvl="0"/>
            <a:r>
              <a:rPr lang="en-US"/>
              <a:t>Sous-</a:t>
            </a:r>
            <a:r>
              <a:rPr lang="en-US" err="1"/>
              <a:t>titre</a:t>
            </a:r>
            <a:endParaRPr lang="en-US"/>
          </a:p>
        </p:txBody>
      </p:sp>
      <p:pic>
        <p:nvPicPr>
          <p:cNvPr id="10" name="Picture 9" descr="A close up of a sign&#10;&#10;Description automatically generated">
            <a:extLst>
              <a:ext uri="{FF2B5EF4-FFF2-40B4-BE49-F238E27FC236}">
                <a16:creationId xmlns:a16="http://schemas.microsoft.com/office/drawing/2014/main" id="{565FE128-B25A-2246-949C-DFF179096C9C}"/>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378883" y="427921"/>
            <a:ext cx="1562807" cy="1562807"/>
          </a:xfrm>
          <a:prstGeom prst="rect">
            <a:avLst/>
          </a:prstGeom>
        </p:spPr>
      </p:pic>
    </p:spTree>
    <p:extLst>
      <p:ext uri="{BB962C8B-B14F-4D97-AF65-F5344CB8AC3E}">
        <p14:creationId xmlns:p14="http://schemas.microsoft.com/office/powerpoint/2010/main" val="2024359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D53DE90F-EE13-BE4E-8537-0BF93F44AB3B}"/>
              </a:ext>
            </a:extLst>
          </p:cNvPr>
          <p:cNvSpPr>
            <a:spLocks noGrp="1"/>
          </p:cNvSpPr>
          <p:nvPr>
            <p:ph type="title" hasCustomPrompt="1"/>
          </p:nvPr>
        </p:nvSpPr>
        <p:spPr>
          <a:xfrm>
            <a:off x="492509" y="302168"/>
            <a:ext cx="10915200" cy="987552"/>
          </a:xfrm>
        </p:spPr>
        <p:txBody>
          <a:bodyPr/>
          <a:lstStyle>
            <a:lvl1pPr>
              <a:defRPr sz="4000">
                <a:solidFill>
                  <a:schemeClr val="accent1"/>
                </a:solidFill>
              </a:defRPr>
            </a:lvl1pPr>
          </a:lstStyle>
          <a:p>
            <a:r>
              <a:rPr lang="fr-CA" noProof="0"/>
              <a:t>Click to </a:t>
            </a:r>
            <a:r>
              <a:rPr lang="fr-CA" noProof="0" err="1"/>
              <a:t>edit</a:t>
            </a:r>
            <a:r>
              <a:rPr lang="fr-CA" noProof="0"/>
              <a:t> </a:t>
            </a:r>
            <a:r>
              <a:rPr lang="fr-CA" noProof="0" err="1"/>
              <a:t>title</a:t>
            </a:r>
            <a:r>
              <a:rPr lang="fr-CA" noProof="0"/>
              <a:t> style</a:t>
            </a:r>
          </a:p>
        </p:txBody>
      </p:sp>
      <p:sp>
        <p:nvSpPr>
          <p:cNvPr id="6" name="Text Placeholder 14">
            <a:extLst>
              <a:ext uri="{FF2B5EF4-FFF2-40B4-BE49-F238E27FC236}">
                <a16:creationId xmlns:a16="http://schemas.microsoft.com/office/drawing/2014/main" id="{453A668A-512D-B24E-A0FF-F58D1ABCA061}"/>
              </a:ext>
            </a:extLst>
          </p:cNvPr>
          <p:cNvSpPr>
            <a:spLocks noGrp="1"/>
          </p:cNvSpPr>
          <p:nvPr>
            <p:ph type="body" sz="quarter" idx="10"/>
          </p:nvPr>
        </p:nvSpPr>
        <p:spPr>
          <a:xfrm>
            <a:off x="492510" y="1139191"/>
            <a:ext cx="6991349" cy="576720"/>
          </a:xfrm>
        </p:spPr>
        <p:txBody>
          <a:bodyPr>
            <a:normAutofit/>
          </a:bodyPr>
          <a:lstStyle>
            <a:lvl1pPr>
              <a:defRPr sz="2133" b="1">
                <a:solidFill>
                  <a:srgbClr val="002060"/>
                </a:solidFill>
              </a:defRPr>
            </a:lvl1pPr>
          </a:lstStyle>
          <a:p>
            <a:pPr lvl="0"/>
            <a:r>
              <a:rPr lang="fr-FR"/>
              <a:t>Cliquez pour modifier les styles du texte du masque</a:t>
            </a:r>
          </a:p>
        </p:txBody>
      </p:sp>
      <p:sp>
        <p:nvSpPr>
          <p:cNvPr id="2" name="Rectangle 1">
            <a:extLst>
              <a:ext uri="{FF2B5EF4-FFF2-40B4-BE49-F238E27FC236}">
                <a16:creationId xmlns:a16="http://schemas.microsoft.com/office/drawing/2014/main" id="{D0F4BC23-4785-1690-BCC4-506746ADE516}"/>
              </a:ext>
            </a:extLst>
          </p:cNvPr>
          <p:cNvSpPr/>
          <p:nvPr userDrawn="1"/>
        </p:nvSpPr>
        <p:spPr>
          <a:xfrm rot="16200000">
            <a:off x="0" y="832983"/>
            <a:ext cx="194443" cy="19444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2400"/>
          </a:p>
        </p:txBody>
      </p:sp>
      <p:sp>
        <p:nvSpPr>
          <p:cNvPr id="4" name="Rectangle 3">
            <a:extLst>
              <a:ext uri="{FF2B5EF4-FFF2-40B4-BE49-F238E27FC236}">
                <a16:creationId xmlns:a16="http://schemas.microsoft.com/office/drawing/2014/main" id="{A121AB4C-33E0-5FB1-B4E5-64FCD3F84235}"/>
              </a:ext>
            </a:extLst>
          </p:cNvPr>
          <p:cNvSpPr/>
          <p:nvPr userDrawn="1"/>
        </p:nvSpPr>
        <p:spPr>
          <a:xfrm rot="16200000">
            <a:off x="-191139" y="447401"/>
            <a:ext cx="576720" cy="1944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2400"/>
          </a:p>
        </p:txBody>
      </p:sp>
    </p:spTree>
    <p:extLst>
      <p:ext uri="{BB962C8B-B14F-4D97-AF65-F5344CB8AC3E}">
        <p14:creationId xmlns:p14="http://schemas.microsoft.com/office/powerpoint/2010/main" val="293092336"/>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re seul">
    <p:spTree>
      <p:nvGrpSpPr>
        <p:cNvPr id="1" name=""/>
        <p:cNvGrpSpPr/>
        <p:nvPr/>
      </p:nvGrpSpPr>
      <p:grpSpPr>
        <a:xfrm>
          <a:off x="0" y="0"/>
          <a:ext cx="0" cy="0"/>
          <a:chOff x="0" y="0"/>
          <a:chExt cx="0" cy="0"/>
        </a:xfrm>
      </p:grpSpPr>
      <p:pic>
        <p:nvPicPr>
          <p:cNvPr id="3" name="Picture 2" descr="A picture containing sitting, computer, laptop, game&#10;&#10;Description automatically generated">
            <a:extLst>
              <a:ext uri="{FF2B5EF4-FFF2-40B4-BE49-F238E27FC236}">
                <a16:creationId xmlns:a16="http://schemas.microsoft.com/office/drawing/2014/main" id="{9D41478B-8AD6-D542-8657-FAEFBD0F236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itre 1">
            <a:extLst>
              <a:ext uri="{FF2B5EF4-FFF2-40B4-BE49-F238E27FC236}">
                <a16:creationId xmlns:a16="http://schemas.microsoft.com/office/drawing/2014/main" id="{D53DE90F-EE13-BE4E-8537-0BF93F44AB3B}"/>
              </a:ext>
            </a:extLst>
          </p:cNvPr>
          <p:cNvSpPr>
            <a:spLocks noGrp="1"/>
          </p:cNvSpPr>
          <p:nvPr>
            <p:ph type="title" hasCustomPrompt="1"/>
          </p:nvPr>
        </p:nvSpPr>
        <p:spPr>
          <a:xfrm>
            <a:off x="492509" y="302168"/>
            <a:ext cx="10915200" cy="987552"/>
          </a:xfrm>
        </p:spPr>
        <p:txBody>
          <a:bodyPr/>
          <a:lstStyle>
            <a:lvl1pPr>
              <a:defRPr sz="4000">
                <a:solidFill>
                  <a:schemeClr val="accent1"/>
                </a:solidFill>
              </a:defRPr>
            </a:lvl1pPr>
          </a:lstStyle>
          <a:p>
            <a:r>
              <a:rPr lang="fr-CA" noProof="0"/>
              <a:t>Click to </a:t>
            </a:r>
            <a:r>
              <a:rPr lang="fr-CA" noProof="0" err="1"/>
              <a:t>edit</a:t>
            </a:r>
            <a:r>
              <a:rPr lang="fr-CA" noProof="0"/>
              <a:t> </a:t>
            </a:r>
            <a:r>
              <a:rPr lang="fr-CA" noProof="0" err="1"/>
              <a:t>title</a:t>
            </a:r>
            <a:r>
              <a:rPr lang="fr-CA" noProof="0"/>
              <a:t> style</a:t>
            </a:r>
          </a:p>
        </p:txBody>
      </p:sp>
      <p:sp>
        <p:nvSpPr>
          <p:cNvPr id="6" name="Text Placeholder 14">
            <a:extLst>
              <a:ext uri="{FF2B5EF4-FFF2-40B4-BE49-F238E27FC236}">
                <a16:creationId xmlns:a16="http://schemas.microsoft.com/office/drawing/2014/main" id="{453A668A-512D-B24E-A0FF-F58D1ABCA061}"/>
              </a:ext>
            </a:extLst>
          </p:cNvPr>
          <p:cNvSpPr>
            <a:spLocks noGrp="1"/>
          </p:cNvSpPr>
          <p:nvPr>
            <p:ph type="body" sz="quarter" idx="10"/>
          </p:nvPr>
        </p:nvSpPr>
        <p:spPr>
          <a:xfrm>
            <a:off x="492510" y="1139191"/>
            <a:ext cx="6991349" cy="576720"/>
          </a:xfrm>
        </p:spPr>
        <p:txBody>
          <a:bodyPr>
            <a:normAutofit/>
          </a:bodyPr>
          <a:lstStyle>
            <a:lvl1pPr>
              <a:defRPr sz="2133" b="1">
                <a:solidFill>
                  <a:srgbClr val="002060"/>
                </a:solidFill>
              </a:defRPr>
            </a:lvl1pPr>
          </a:lstStyle>
          <a:p>
            <a:pPr lvl="0"/>
            <a:r>
              <a:rPr lang="fr-FR"/>
              <a:t>Cliquez pour modifier les styles du texte du masque</a:t>
            </a:r>
          </a:p>
        </p:txBody>
      </p:sp>
      <p:sp>
        <p:nvSpPr>
          <p:cNvPr id="2" name="Rectangle 1">
            <a:extLst>
              <a:ext uri="{FF2B5EF4-FFF2-40B4-BE49-F238E27FC236}">
                <a16:creationId xmlns:a16="http://schemas.microsoft.com/office/drawing/2014/main" id="{D0F4BC23-4785-1690-BCC4-506746ADE516}"/>
              </a:ext>
            </a:extLst>
          </p:cNvPr>
          <p:cNvSpPr/>
          <p:nvPr userDrawn="1"/>
        </p:nvSpPr>
        <p:spPr>
          <a:xfrm rot="16200000">
            <a:off x="0" y="832983"/>
            <a:ext cx="194443" cy="19444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2400"/>
          </a:p>
        </p:txBody>
      </p:sp>
      <p:sp>
        <p:nvSpPr>
          <p:cNvPr id="4" name="Rectangle 3">
            <a:extLst>
              <a:ext uri="{FF2B5EF4-FFF2-40B4-BE49-F238E27FC236}">
                <a16:creationId xmlns:a16="http://schemas.microsoft.com/office/drawing/2014/main" id="{A121AB4C-33E0-5FB1-B4E5-64FCD3F84235}"/>
              </a:ext>
            </a:extLst>
          </p:cNvPr>
          <p:cNvSpPr/>
          <p:nvPr userDrawn="1"/>
        </p:nvSpPr>
        <p:spPr>
          <a:xfrm rot="16200000">
            <a:off x="-191139" y="447401"/>
            <a:ext cx="576720" cy="1944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2400"/>
          </a:p>
        </p:txBody>
      </p:sp>
    </p:spTree>
    <p:extLst>
      <p:ext uri="{BB962C8B-B14F-4D97-AF65-F5344CB8AC3E}">
        <p14:creationId xmlns:p14="http://schemas.microsoft.com/office/powerpoint/2010/main" val="119943118"/>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01309" y="2126743"/>
            <a:ext cx="6796800" cy="3913531"/>
          </a:xfrm>
        </p:spPr>
        <p:txBody>
          <a:bodyPr>
            <a:normAutofit/>
          </a:bodyPr>
          <a:lstStyle>
            <a:lvl1pPr>
              <a:defRPr sz="2004"/>
            </a:lvl1pPr>
            <a:lvl2pPr>
              <a:defRPr sz="2004"/>
            </a:lvl2pPr>
            <a:lvl3pPr>
              <a:defRPr sz="2004"/>
            </a:lvl3pPr>
            <a:lvl4pPr>
              <a:defRPr sz="2004"/>
            </a:lvl4pPr>
            <a:lvl5pPr>
              <a:defRPr sz="2004"/>
            </a:lvl5pPr>
            <a:lvl6pPr>
              <a:defRPr sz="2400"/>
            </a:lvl6pPr>
            <a:lvl7pPr>
              <a:defRPr sz="2400"/>
            </a:lvl7pPr>
            <a:lvl8pPr>
              <a:defRPr sz="2400"/>
            </a:lvl8pPr>
            <a:lvl9pPr>
              <a:defRPr sz="2400"/>
            </a:lvl9p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fr-CA" noProof="0"/>
          </a:p>
        </p:txBody>
      </p:sp>
      <p:sp>
        <p:nvSpPr>
          <p:cNvPr id="4" name="Espace réservé du texte 3"/>
          <p:cNvSpPr>
            <a:spLocks noGrp="1"/>
          </p:cNvSpPr>
          <p:nvPr>
            <p:ph type="body" sz="half" idx="2"/>
          </p:nvPr>
        </p:nvSpPr>
        <p:spPr>
          <a:xfrm>
            <a:off x="492509" y="2126743"/>
            <a:ext cx="3984000" cy="3913531"/>
          </a:xfrm>
        </p:spPr>
        <p:txBody>
          <a:bodyPr>
            <a:normAutofit/>
          </a:bodyPr>
          <a:lstStyle>
            <a:lvl1pPr marL="0" indent="0">
              <a:buNone/>
              <a:defRPr sz="1800" b="1" cap="all" baseline="0"/>
            </a:lvl1pPr>
            <a:lvl2pPr marL="548626" indent="0">
              <a:buNone/>
              <a:defRPr sz="1440"/>
            </a:lvl2pPr>
            <a:lvl3pPr marL="1097253" indent="0">
              <a:buNone/>
              <a:defRPr sz="1200"/>
            </a:lvl3pPr>
            <a:lvl4pPr marL="1645879" indent="0">
              <a:buNone/>
              <a:defRPr sz="1080"/>
            </a:lvl4pPr>
            <a:lvl5pPr marL="2194505" indent="0">
              <a:buNone/>
              <a:defRPr sz="1080"/>
            </a:lvl5pPr>
            <a:lvl6pPr marL="2743131" indent="0">
              <a:buNone/>
              <a:defRPr sz="1080"/>
            </a:lvl6pPr>
            <a:lvl7pPr marL="3291758" indent="0">
              <a:buNone/>
              <a:defRPr sz="1080"/>
            </a:lvl7pPr>
            <a:lvl8pPr marL="3840384" indent="0">
              <a:buNone/>
              <a:defRPr sz="1080"/>
            </a:lvl8pPr>
            <a:lvl9pPr marL="4389010" indent="0">
              <a:buNone/>
              <a:defRPr sz="1080"/>
            </a:lvl9pPr>
          </a:lstStyle>
          <a:p>
            <a:pPr lvl="0"/>
            <a:r>
              <a:rPr lang="fr-FR" noProof="0"/>
              <a:t>Cliquez pour modifier les styles du texte du masque</a:t>
            </a:r>
          </a:p>
        </p:txBody>
      </p:sp>
      <p:sp>
        <p:nvSpPr>
          <p:cNvPr id="7" name="Titre 1">
            <a:extLst>
              <a:ext uri="{FF2B5EF4-FFF2-40B4-BE49-F238E27FC236}">
                <a16:creationId xmlns:a16="http://schemas.microsoft.com/office/drawing/2014/main" id="{58858A58-66D0-B848-B566-D94130F68089}"/>
              </a:ext>
            </a:extLst>
          </p:cNvPr>
          <p:cNvSpPr>
            <a:spLocks noGrp="1"/>
          </p:cNvSpPr>
          <p:nvPr>
            <p:ph type="title" hasCustomPrompt="1"/>
          </p:nvPr>
        </p:nvSpPr>
        <p:spPr>
          <a:xfrm>
            <a:off x="492509" y="302168"/>
            <a:ext cx="10915200" cy="987552"/>
          </a:xfrm>
        </p:spPr>
        <p:txBody>
          <a:bodyPr/>
          <a:lstStyle>
            <a:lvl1pPr>
              <a:defRPr sz="4000">
                <a:solidFill>
                  <a:schemeClr val="accent1"/>
                </a:solidFill>
              </a:defRPr>
            </a:lvl1pPr>
          </a:lstStyle>
          <a:p>
            <a:r>
              <a:rPr lang="fr-CA" noProof="0"/>
              <a:t>Click to </a:t>
            </a:r>
            <a:r>
              <a:rPr lang="fr-CA" noProof="0" err="1"/>
              <a:t>edit</a:t>
            </a:r>
            <a:r>
              <a:rPr lang="fr-CA" noProof="0"/>
              <a:t> </a:t>
            </a:r>
            <a:r>
              <a:rPr lang="fr-CA" noProof="0" err="1"/>
              <a:t>title</a:t>
            </a:r>
            <a:r>
              <a:rPr lang="fr-CA" noProof="0"/>
              <a:t> style</a:t>
            </a:r>
          </a:p>
        </p:txBody>
      </p:sp>
      <p:sp>
        <p:nvSpPr>
          <p:cNvPr id="8" name="Text Placeholder 14">
            <a:extLst>
              <a:ext uri="{FF2B5EF4-FFF2-40B4-BE49-F238E27FC236}">
                <a16:creationId xmlns:a16="http://schemas.microsoft.com/office/drawing/2014/main" id="{4F34D983-8FC4-6B4C-A271-28E076618E57}"/>
              </a:ext>
            </a:extLst>
          </p:cNvPr>
          <p:cNvSpPr>
            <a:spLocks noGrp="1"/>
          </p:cNvSpPr>
          <p:nvPr>
            <p:ph type="body" sz="quarter" idx="10"/>
          </p:nvPr>
        </p:nvSpPr>
        <p:spPr>
          <a:xfrm>
            <a:off x="492510" y="1139191"/>
            <a:ext cx="6991349" cy="576720"/>
          </a:xfrm>
        </p:spPr>
        <p:txBody>
          <a:bodyPr>
            <a:normAutofit/>
          </a:bodyPr>
          <a:lstStyle>
            <a:lvl1pPr>
              <a:defRPr sz="2133" b="1">
                <a:solidFill>
                  <a:srgbClr val="002060"/>
                </a:solidFill>
              </a:defRPr>
            </a:lvl1pPr>
          </a:lstStyle>
          <a:p>
            <a:pPr lvl="0"/>
            <a:r>
              <a:rPr lang="fr-FR"/>
              <a:t>Cliquez pour modifier les styles du texte du masque</a:t>
            </a:r>
          </a:p>
        </p:txBody>
      </p:sp>
    </p:spTree>
    <p:extLst>
      <p:ext uri="{BB962C8B-B14F-4D97-AF65-F5344CB8AC3E}">
        <p14:creationId xmlns:p14="http://schemas.microsoft.com/office/powerpoint/2010/main" val="468266619"/>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age avec sous-titre">
    <p:spTree>
      <p:nvGrpSpPr>
        <p:cNvPr id="1" name=""/>
        <p:cNvGrpSpPr/>
        <p:nvPr/>
      </p:nvGrpSpPr>
      <p:grpSpPr>
        <a:xfrm>
          <a:off x="0" y="0"/>
          <a:ext cx="0" cy="0"/>
          <a:chOff x="0" y="0"/>
          <a:chExt cx="0" cy="0"/>
        </a:xfrm>
      </p:grpSpPr>
      <p:sp>
        <p:nvSpPr>
          <p:cNvPr id="3" name="Espace réservé pour une image  2"/>
          <p:cNvSpPr>
            <a:spLocks noGrp="1"/>
          </p:cNvSpPr>
          <p:nvPr>
            <p:ph type="pic" idx="1"/>
          </p:nvPr>
        </p:nvSpPr>
        <p:spPr>
          <a:xfrm>
            <a:off x="492509" y="2791850"/>
            <a:ext cx="10905600" cy="3240717"/>
          </a:xfrm>
        </p:spPr>
        <p:txBody>
          <a:bodyPr>
            <a:normAutofit/>
          </a:bodyPr>
          <a:lstStyle>
            <a:lvl1pPr marL="0" indent="0">
              <a:buNone/>
              <a:defRPr sz="2004"/>
            </a:lvl1pPr>
            <a:lvl2pPr marL="548626" indent="0">
              <a:buNone/>
              <a:defRPr sz="3360"/>
            </a:lvl2pPr>
            <a:lvl3pPr marL="1097253" indent="0">
              <a:buNone/>
              <a:defRPr sz="2880"/>
            </a:lvl3pPr>
            <a:lvl4pPr marL="1645879" indent="0">
              <a:buNone/>
              <a:defRPr sz="2400"/>
            </a:lvl4pPr>
            <a:lvl5pPr marL="2194505" indent="0">
              <a:buNone/>
              <a:defRPr sz="2400"/>
            </a:lvl5pPr>
            <a:lvl6pPr marL="2743131" indent="0">
              <a:buNone/>
              <a:defRPr sz="2400"/>
            </a:lvl6pPr>
            <a:lvl7pPr marL="3291758" indent="0">
              <a:buNone/>
              <a:defRPr sz="2400"/>
            </a:lvl7pPr>
            <a:lvl8pPr marL="3840384" indent="0">
              <a:buNone/>
              <a:defRPr sz="2400"/>
            </a:lvl8pPr>
            <a:lvl9pPr marL="4389010" indent="0">
              <a:buNone/>
              <a:defRPr sz="2400"/>
            </a:lvl9pPr>
          </a:lstStyle>
          <a:p>
            <a:r>
              <a:rPr lang="fr-FR" noProof="0"/>
              <a:t>Cliquez sur l'icône pour ajouter une image</a:t>
            </a:r>
            <a:endParaRPr lang="fr-CA" noProof="0"/>
          </a:p>
        </p:txBody>
      </p:sp>
      <p:sp>
        <p:nvSpPr>
          <p:cNvPr id="4" name="Espace réservé du texte 3"/>
          <p:cNvSpPr>
            <a:spLocks noGrp="1"/>
          </p:cNvSpPr>
          <p:nvPr>
            <p:ph type="body" sz="half" idx="2"/>
          </p:nvPr>
        </p:nvSpPr>
        <p:spPr>
          <a:xfrm>
            <a:off x="492509" y="2135209"/>
            <a:ext cx="10905600" cy="626400"/>
          </a:xfrm>
        </p:spPr>
        <p:txBody>
          <a:bodyPr>
            <a:normAutofit/>
          </a:bodyPr>
          <a:lstStyle>
            <a:lvl1pPr marL="0" indent="0">
              <a:buNone/>
              <a:defRPr sz="1800" b="1" cap="all" baseline="0"/>
            </a:lvl1pPr>
            <a:lvl2pPr marL="548626" indent="0">
              <a:buNone/>
              <a:defRPr sz="1440"/>
            </a:lvl2pPr>
            <a:lvl3pPr marL="1097253" indent="0">
              <a:buNone/>
              <a:defRPr sz="1200"/>
            </a:lvl3pPr>
            <a:lvl4pPr marL="1645879" indent="0">
              <a:buNone/>
              <a:defRPr sz="1080"/>
            </a:lvl4pPr>
            <a:lvl5pPr marL="2194505" indent="0">
              <a:buNone/>
              <a:defRPr sz="1080"/>
            </a:lvl5pPr>
            <a:lvl6pPr marL="2743131" indent="0">
              <a:buNone/>
              <a:defRPr sz="1080"/>
            </a:lvl6pPr>
            <a:lvl7pPr marL="3291758" indent="0">
              <a:buNone/>
              <a:defRPr sz="1080"/>
            </a:lvl7pPr>
            <a:lvl8pPr marL="3840384" indent="0">
              <a:buNone/>
              <a:defRPr sz="1080"/>
            </a:lvl8pPr>
            <a:lvl9pPr marL="4389010" indent="0">
              <a:buNone/>
              <a:defRPr sz="1080"/>
            </a:lvl9pPr>
          </a:lstStyle>
          <a:p>
            <a:pPr lvl="0"/>
            <a:r>
              <a:rPr lang="fr-FR" noProof="0"/>
              <a:t>Cliquez pour modifier les styles du texte du masque</a:t>
            </a:r>
          </a:p>
        </p:txBody>
      </p:sp>
      <p:sp>
        <p:nvSpPr>
          <p:cNvPr id="6" name="Titre 1">
            <a:extLst>
              <a:ext uri="{FF2B5EF4-FFF2-40B4-BE49-F238E27FC236}">
                <a16:creationId xmlns:a16="http://schemas.microsoft.com/office/drawing/2014/main" id="{31F822D9-3DEC-3047-80E7-91FEF03ADEEA}"/>
              </a:ext>
            </a:extLst>
          </p:cNvPr>
          <p:cNvSpPr>
            <a:spLocks noGrp="1"/>
          </p:cNvSpPr>
          <p:nvPr>
            <p:ph type="title" hasCustomPrompt="1"/>
          </p:nvPr>
        </p:nvSpPr>
        <p:spPr>
          <a:xfrm>
            <a:off x="492509" y="302168"/>
            <a:ext cx="10915200" cy="987552"/>
          </a:xfrm>
        </p:spPr>
        <p:txBody>
          <a:bodyPr/>
          <a:lstStyle>
            <a:lvl1pPr>
              <a:defRPr sz="4000">
                <a:solidFill>
                  <a:schemeClr val="accent1"/>
                </a:solidFill>
              </a:defRPr>
            </a:lvl1pPr>
          </a:lstStyle>
          <a:p>
            <a:r>
              <a:rPr lang="fr-CA" noProof="0"/>
              <a:t>Click to </a:t>
            </a:r>
            <a:r>
              <a:rPr lang="fr-CA" noProof="0" err="1"/>
              <a:t>edit</a:t>
            </a:r>
            <a:r>
              <a:rPr lang="fr-CA" noProof="0"/>
              <a:t> </a:t>
            </a:r>
            <a:r>
              <a:rPr lang="fr-CA" noProof="0" err="1"/>
              <a:t>title</a:t>
            </a:r>
            <a:r>
              <a:rPr lang="fr-CA" noProof="0"/>
              <a:t> style</a:t>
            </a:r>
          </a:p>
        </p:txBody>
      </p:sp>
      <p:sp>
        <p:nvSpPr>
          <p:cNvPr id="7" name="Text Placeholder 14">
            <a:extLst>
              <a:ext uri="{FF2B5EF4-FFF2-40B4-BE49-F238E27FC236}">
                <a16:creationId xmlns:a16="http://schemas.microsoft.com/office/drawing/2014/main" id="{012413CD-0402-DF4B-B461-41211EB387C5}"/>
              </a:ext>
            </a:extLst>
          </p:cNvPr>
          <p:cNvSpPr>
            <a:spLocks noGrp="1"/>
          </p:cNvSpPr>
          <p:nvPr>
            <p:ph type="body" sz="quarter" idx="10"/>
          </p:nvPr>
        </p:nvSpPr>
        <p:spPr>
          <a:xfrm>
            <a:off x="492510" y="1139191"/>
            <a:ext cx="6991349" cy="576720"/>
          </a:xfrm>
        </p:spPr>
        <p:txBody>
          <a:bodyPr>
            <a:normAutofit/>
          </a:bodyPr>
          <a:lstStyle>
            <a:lvl1pPr>
              <a:defRPr sz="2133" b="1">
                <a:solidFill>
                  <a:srgbClr val="002060"/>
                </a:solidFill>
              </a:defRPr>
            </a:lvl1pPr>
          </a:lstStyle>
          <a:p>
            <a:pPr lvl="0"/>
            <a:r>
              <a:rPr lang="fr-FR"/>
              <a:t>Cliquez pour modifier les styles du texte du masque</a:t>
            </a:r>
          </a:p>
        </p:txBody>
      </p:sp>
    </p:spTree>
    <p:extLst>
      <p:ext uri="{BB962C8B-B14F-4D97-AF65-F5344CB8AC3E}">
        <p14:creationId xmlns:p14="http://schemas.microsoft.com/office/powerpoint/2010/main" val="1539076894"/>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1">
    <p:spTree>
      <p:nvGrpSpPr>
        <p:cNvPr id="1" name=""/>
        <p:cNvGrpSpPr/>
        <p:nvPr/>
      </p:nvGrpSpPr>
      <p:grpSpPr>
        <a:xfrm>
          <a:off x="0" y="0"/>
          <a:ext cx="0" cy="0"/>
          <a:chOff x="0" y="0"/>
          <a:chExt cx="0" cy="0"/>
        </a:xfrm>
      </p:grpSpPr>
      <p:sp>
        <p:nvSpPr>
          <p:cNvPr id="7" name="Espace réservé du contenu 2">
            <a:extLst>
              <a:ext uri="{FF2B5EF4-FFF2-40B4-BE49-F238E27FC236}">
                <a16:creationId xmlns:a16="http://schemas.microsoft.com/office/drawing/2014/main" id="{A4852420-8753-0547-A124-EA1822DD273F}"/>
              </a:ext>
            </a:extLst>
          </p:cNvPr>
          <p:cNvSpPr>
            <a:spLocks noGrp="1"/>
          </p:cNvSpPr>
          <p:nvPr>
            <p:ph idx="1"/>
          </p:nvPr>
        </p:nvSpPr>
        <p:spPr>
          <a:xfrm>
            <a:off x="492509" y="2126743"/>
            <a:ext cx="10915200" cy="3825587"/>
          </a:xfrm>
        </p:spPr>
        <p:txBody>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fr-CA" noProof="0"/>
          </a:p>
        </p:txBody>
      </p:sp>
      <p:sp>
        <p:nvSpPr>
          <p:cNvPr id="8" name="Titre 1">
            <a:extLst>
              <a:ext uri="{FF2B5EF4-FFF2-40B4-BE49-F238E27FC236}">
                <a16:creationId xmlns:a16="http://schemas.microsoft.com/office/drawing/2014/main" id="{1A0E864F-8F4A-CC42-8321-8A205C5B033B}"/>
              </a:ext>
            </a:extLst>
          </p:cNvPr>
          <p:cNvSpPr>
            <a:spLocks noGrp="1"/>
          </p:cNvSpPr>
          <p:nvPr>
            <p:ph type="title" hasCustomPrompt="1"/>
          </p:nvPr>
        </p:nvSpPr>
        <p:spPr>
          <a:xfrm>
            <a:off x="492509" y="302168"/>
            <a:ext cx="10915200" cy="987552"/>
          </a:xfrm>
        </p:spPr>
        <p:txBody>
          <a:bodyPr/>
          <a:lstStyle>
            <a:lvl1pPr>
              <a:defRPr sz="4000">
                <a:solidFill>
                  <a:schemeClr val="accent1"/>
                </a:solidFill>
              </a:defRPr>
            </a:lvl1pPr>
          </a:lstStyle>
          <a:p>
            <a:r>
              <a:rPr lang="fr-CA" noProof="0"/>
              <a:t>Click to </a:t>
            </a:r>
            <a:r>
              <a:rPr lang="fr-CA" noProof="0" err="1"/>
              <a:t>edit</a:t>
            </a:r>
            <a:r>
              <a:rPr lang="fr-CA" noProof="0"/>
              <a:t> </a:t>
            </a:r>
            <a:r>
              <a:rPr lang="fr-CA" noProof="0" err="1"/>
              <a:t>title</a:t>
            </a:r>
            <a:r>
              <a:rPr lang="fr-CA" noProof="0"/>
              <a:t> style</a:t>
            </a:r>
          </a:p>
        </p:txBody>
      </p:sp>
      <p:sp>
        <p:nvSpPr>
          <p:cNvPr id="9" name="Text Placeholder 14">
            <a:extLst>
              <a:ext uri="{FF2B5EF4-FFF2-40B4-BE49-F238E27FC236}">
                <a16:creationId xmlns:a16="http://schemas.microsoft.com/office/drawing/2014/main" id="{0D22B6CC-C7ED-5745-BD28-3822207DE776}"/>
              </a:ext>
            </a:extLst>
          </p:cNvPr>
          <p:cNvSpPr>
            <a:spLocks noGrp="1"/>
          </p:cNvSpPr>
          <p:nvPr>
            <p:ph type="body" sz="quarter" idx="10"/>
          </p:nvPr>
        </p:nvSpPr>
        <p:spPr>
          <a:xfrm>
            <a:off x="492510" y="1139191"/>
            <a:ext cx="6991349" cy="576720"/>
          </a:xfrm>
        </p:spPr>
        <p:txBody>
          <a:bodyPr>
            <a:normAutofit/>
          </a:bodyPr>
          <a:lstStyle>
            <a:lvl1pPr>
              <a:defRPr sz="2133" b="1">
                <a:solidFill>
                  <a:srgbClr val="002060"/>
                </a:solidFill>
              </a:defRPr>
            </a:lvl1pPr>
          </a:lstStyle>
          <a:p>
            <a:pPr lvl="0"/>
            <a:r>
              <a:rPr lang="fr-FR"/>
              <a:t>Cliquez pour modifier les styles du texte du masque</a:t>
            </a:r>
          </a:p>
        </p:txBody>
      </p:sp>
    </p:spTree>
    <p:extLst>
      <p:ext uri="{BB962C8B-B14F-4D97-AF65-F5344CB8AC3E}">
        <p14:creationId xmlns:p14="http://schemas.microsoft.com/office/powerpoint/2010/main" val="34397380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2">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1AD97A31-589D-5648-AA82-BCBA4A39247D}"/>
              </a:ext>
            </a:extLst>
          </p:cNvPr>
          <p:cNvSpPr>
            <a:spLocks noGrp="1"/>
          </p:cNvSpPr>
          <p:nvPr>
            <p:ph type="title" hasCustomPrompt="1"/>
          </p:nvPr>
        </p:nvSpPr>
        <p:spPr>
          <a:xfrm>
            <a:off x="492509" y="302168"/>
            <a:ext cx="10915200" cy="987552"/>
          </a:xfrm>
        </p:spPr>
        <p:txBody>
          <a:bodyPr/>
          <a:lstStyle>
            <a:lvl1pPr>
              <a:defRPr sz="4000">
                <a:solidFill>
                  <a:schemeClr val="accent1"/>
                </a:solidFill>
              </a:defRPr>
            </a:lvl1pPr>
          </a:lstStyle>
          <a:p>
            <a:r>
              <a:rPr lang="fr-CA" noProof="0"/>
              <a:t>Click to </a:t>
            </a:r>
            <a:r>
              <a:rPr lang="fr-CA" noProof="0" err="1"/>
              <a:t>edit</a:t>
            </a:r>
            <a:r>
              <a:rPr lang="fr-CA" noProof="0"/>
              <a:t> </a:t>
            </a:r>
            <a:r>
              <a:rPr lang="fr-CA" noProof="0" err="1"/>
              <a:t>title</a:t>
            </a:r>
            <a:r>
              <a:rPr lang="fr-CA" noProof="0"/>
              <a:t> style</a:t>
            </a:r>
          </a:p>
        </p:txBody>
      </p:sp>
      <p:sp>
        <p:nvSpPr>
          <p:cNvPr id="8" name="Text Placeholder 14">
            <a:extLst>
              <a:ext uri="{FF2B5EF4-FFF2-40B4-BE49-F238E27FC236}">
                <a16:creationId xmlns:a16="http://schemas.microsoft.com/office/drawing/2014/main" id="{2CC07A2E-488D-9643-9E9E-69C3CB294B7B}"/>
              </a:ext>
            </a:extLst>
          </p:cNvPr>
          <p:cNvSpPr>
            <a:spLocks noGrp="1"/>
          </p:cNvSpPr>
          <p:nvPr>
            <p:ph type="body" sz="quarter" idx="10"/>
          </p:nvPr>
        </p:nvSpPr>
        <p:spPr>
          <a:xfrm>
            <a:off x="492510" y="1139191"/>
            <a:ext cx="6991349" cy="576720"/>
          </a:xfrm>
        </p:spPr>
        <p:txBody>
          <a:bodyPr>
            <a:normAutofit/>
          </a:bodyPr>
          <a:lstStyle>
            <a:lvl1pPr>
              <a:defRPr sz="2133" b="1">
                <a:solidFill>
                  <a:srgbClr val="002060"/>
                </a:solidFill>
              </a:defRPr>
            </a:lvl1pPr>
          </a:lstStyle>
          <a:p>
            <a:pPr lvl="0"/>
            <a:r>
              <a:rPr lang="fr-FR"/>
              <a:t>Cliquez pour modifier les styles du texte du masque</a:t>
            </a:r>
          </a:p>
        </p:txBody>
      </p:sp>
    </p:spTree>
    <p:extLst>
      <p:ext uri="{BB962C8B-B14F-4D97-AF65-F5344CB8AC3E}">
        <p14:creationId xmlns:p14="http://schemas.microsoft.com/office/powerpoint/2010/main" val="320477127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Diapositive de titre CSC">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9375C50-436C-3C80-C642-31F554885E1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F39C312D-7B7E-DC4F-822B-B07C630DC7BB}"/>
              </a:ext>
            </a:extLst>
          </p:cNvPr>
          <p:cNvSpPr>
            <a:spLocks noGrp="1"/>
          </p:cNvSpPr>
          <p:nvPr>
            <p:ph type="title" hasCustomPrompt="1"/>
          </p:nvPr>
        </p:nvSpPr>
        <p:spPr>
          <a:xfrm>
            <a:off x="374537" y="1990728"/>
            <a:ext cx="5978135" cy="2254161"/>
          </a:xfrm>
        </p:spPr>
        <p:txBody>
          <a:bodyPr anchor="b" anchorCtr="0"/>
          <a:lstStyle>
            <a:lvl1pPr>
              <a:defRPr sz="6000">
                <a:solidFill>
                  <a:schemeClr val="bg1"/>
                </a:solidFill>
                <a:latin typeface="Visby Slab CF" pitchFamily="2" charset="77"/>
              </a:defRPr>
            </a:lvl1pPr>
          </a:lstStyle>
          <a:p>
            <a:r>
              <a:rPr lang="en-US" err="1"/>
              <a:t>Titre</a:t>
            </a:r>
            <a:endParaRPr lang="en-US"/>
          </a:p>
        </p:txBody>
      </p:sp>
      <p:sp>
        <p:nvSpPr>
          <p:cNvPr id="6" name="Text Placeholder 12">
            <a:extLst>
              <a:ext uri="{FF2B5EF4-FFF2-40B4-BE49-F238E27FC236}">
                <a16:creationId xmlns:a16="http://schemas.microsoft.com/office/drawing/2014/main" id="{F57E83D3-5DC7-CC40-8CEF-5A831CCB86B2}"/>
              </a:ext>
            </a:extLst>
          </p:cNvPr>
          <p:cNvSpPr>
            <a:spLocks noGrp="1"/>
          </p:cNvSpPr>
          <p:nvPr>
            <p:ph type="body" sz="quarter" idx="11" hasCustomPrompt="1"/>
          </p:nvPr>
        </p:nvSpPr>
        <p:spPr>
          <a:xfrm>
            <a:off x="374537" y="4178603"/>
            <a:ext cx="5978136" cy="1885315"/>
          </a:xfrm>
        </p:spPr>
        <p:txBody>
          <a:bodyPr>
            <a:normAutofit/>
          </a:bodyPr>
          <a:lstStyle>
            <a:lvl1pPr marL="0" indent="0">
              <a:buNone/>
              <a:defRPr sz="2667" b="0" i="0">
                <a:solidFill>
                  <a:schemeClr val="bg1"/>
                </a:solidFill>
                <a:latin typeface="Visby CF" pitchFamily="2" charset="77"/>
              </a:defRPr>
            </a:lvl1pPr>
          </a:lstStyle>
          <a:p>
            <a:pPr lvl="0"/>
            <a:r>
              <a:rPr lang="en-US"/>
              <a:t>Sous-</a:t>
            </a:r>
            <a:r>
              <a:rPr lang="en-US" err="1"/>
              <a:t>titre</a:t>
            </a:r>
            <a:endParaRPr lang="en-US"/>
          </a:p>
        </p:txBody>
      </p:sp>
      <p:pic>
        <p:nvPicPr>
          <p:cNvPr id="10" name="Picture 9" descr="A close up of a sign&#10;&#10;Description automatically generated">
            <a:extLst>
              <a:ext uri="{FF2B5EF4-FFF2-40B4-BE49-F238E27FC236}">
                <a16:creationId xmlns:a16="http://schemas.microsoft.com/office/drawing/2014/main" id="{565FE128-B25A-2246-949C-DFF179096C9C}"/>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378883" y="427921"/>
            <a:ext cx="1562807" cy="1562807"/>
          </a:xfrm>
          <a:prstGeom prst="rect">
            <a:avLst/>
          </a:prstGeom>
        </p:spPr>
      </p:pic>
      <p:sp>
        <p:nvSpPr>
          <p:cNvPr id="9" name="Rectangle 8">
            <a:extLst>
              <a:ext uri="{FF2B5EF4-FFF2-40B4-BE49-F238E27FC236}">
                <a16:creationId xmlns:a16="http://schemas.microsoft.com/office/drawing/2014/main" id="{1305BF1E-891C-A4AF-A479-36FE7F8FD500}"/>
              </a:ext>
            </a:extLst>
          </p:cNvPr>
          <p:cNvSpPr/>
          <p:nvPr userDrawn="1"/>
        </p:nvSpPr>
        <p:spPr>
          <a:xfrm>
            <a:off x="6019200" y="5212800"/>
            <a:ext cx="547200" cy="547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2400"/>
          </a:p>
        </p:txBody>
      </p:sp>
      <p:sp>
        <p:nvSpPr>
          <p:cNvPr id="11" name="Rectangle 10">
            <a:extLst>
              <a:ext uri="{FF2B5EF4-FFF2-40B4-BE49-F238E27FC236}">
                <a16:creationId xmlns:a16="http://schemas.microsoft.com/office/drawing/2014/main" id="{6C73C427-BBB4-0544-1B2E-B7C9449FD0DD}"/>
              </a:ext>
            </a:extLst>
          </p:cNvPr>
          <p:cNvSpPr/>
          <p:nvPr userDrawn="1"/>
        </p:nvSpPr>
        <p:spPr>
          <a:xfrm>
            <a:off x="6566400" y="5212800"/>
            <a:ext cx="5625600" cy="547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2400"/>
          </a:p>
        </p:txBody>
      </p:sp>
    </p:spTree>
    <p:extLst>
      <p:ext uri="{BB962C8B-B14F-4D97-AF65-F5344CB8AC3E}">
        <p14:creationId xmlns:p14="http://schemas.microsoft.com/office/powerpoint/2010/main" val="197353868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Diapositive de titre Decelles">
    <p:bg>
      <p:bgPr>
        <a:solidFill>
          <a:srgbClr val="EAF5FD"/>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2E653824-E340-828B-5CD6-44CD909FFD3A}"/>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Title 1">
            <a:extLst>
              <a:ext uri="{FF2B5EF4-FFF2-40B4-BE49-F238E27FC236}">
                <a16:creationId xmlns:a16="http://schemas.microsoft.com/office/drawing/2014/main" id="{F39C312D-7B7E-DC4F-822B-B07C630DC7BB}"/>
              </a:ext>
            </a:extLst>
          </p:cNvPr>
          <p:cNvSpPr>
            <a:spLocks noGrp="1"/>
          </p:cNvSpPr>
          <p:nvPr>
            <p:ph type="title" hasCustomPrompt="1"/>
          </p:nvPr>
        </p:nvSpPr>
        <p:spPr>
          <a:xfrm>
            <a:off x="374537" y="1990728"/>
            <a:ext cx="5978135" cy="2254161"/>
          </a:xfrm>
        </p:spPr>
        <p:txBody>
          <a:bodyPr anchor="b" anchorCtr="0"/>
          <a:lstStyle>
            <a:lvl1pPr>
              <a:defRPr sz="6000">
                <a:solidFill>
                  <a:schemeClr val="bg1"/>
                </a:solidFill>
                <a:latin typeface="Visby Slab CF" pitchFamily="2" charset="77"/>
              </a:defRPr>
            </a:lvl1pPr>
          </a:lstStyle>
          <a:p>
            <a:r>
              <a:rPr lang="en-US" err="1"/>
              <a:t>Titre</a:t>
            </a:r>
            <a:endParaRPr lang="en-US"/>
          </a:p>
        </p:txBody>
      </p:sp>
      <p:sp>
        <p:nvSpPr>
          <p:cNvPr id="6" name="Text Placeholder 12">
            <a:extLst>
              <a:ext uri="{FF2B5EF4-FFF2-40B4-BE49-F238E27FC236}">
                <a16:creationId xmlns:a16="http://schemas.microsoft.com/office/drawing/2014/main" id="{F57E83D3-5DC7-CC40-8CEF-5A831CCB86B2}"/>
              </a:ext>
            </a:extLst>
          </p:cNvPr>
          <p:cNvSpPr>
            <a:spLocks noGrp="1"/>
          </p:cNvSpPr>
          <p:nvPr>
            <p:ph type="body" sz="quarter" idx="11" hasCustomPrompt="1"/>
          </p:nvPr>
        </p:nvSpPr>
        <p:spPr>
          <a:xfrm>
            <a:off x="374537" y="4178603"/>
            <a:ext cx="5978136" cy="1885315"/>
          </a:xfrm>
        </p:spPr>
        <p:txBody>
          <a:bodyPr>
            <a:normAutofit/>
          </a:bodyPr>
          <a:lstStyle>
            <a:lvl1pPr marL="0" indent="0">
              <a:buNone/>
              <a:defRPr sz="2667" b="0" i="0">
                <a:solidFill>
                  <a:schemeClr val="bg1"/>
                </a:solidFill>
                <a:latin typeface="Visby CF" pitchFamily="2" charset="77"/>
              </a:defRPr>
            </a:lvl1pPr>
          </a:lstStyle>
          <a:p>
            <a:pPr lvl="0"/>
            <a:r>
              <a:rPr lang="en-US"/>
              <a:t>Sous-</a:t>
            </a:r>
            <a:r>
              <a:rPr lang="en-US" err="1"/>
              <a:t>titre</a:t>
            </a:r>
            <a:endParaRPr lang="en-US"/>
          </a:p>
        </p:txBody>
      </p:sp>
      <p:pic>
        <p:nvPicPr>
          <p:cNvPr id="10" name="Picture 9" descr="A close up of a sign&#10;&#10;Description automatically generated">
            <a:extLst>
              <a:ext uri="{FF2B5EF4-FFF2-40B4-BE49-F238E27FC236}">
                <a16:creationId xmlns:a16="http://schemas.microsoft.com/office/drawing/2014/main" id="{565FE128-B25A-2246-949C-DFF179096C9C}"/>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378883" y="427921"/>
            <a:ext cx="1562807" cy="1562807"/>
          </a:xfrm>
          <a:prstGeom prst="rect">
            <a:avLst/>
          </a:prstGeom>
        </p:spPr>
      </p:pic>
      <p:sp>
        <p:nvSpPr>
          <p:cNvPr id="15" name="Rectangle 14">
            <a:extLst>
              <a:ext uri="{FF2B5EF4-FFF2-40B4-BE49-F238E27FC236}">
                <a16:creationId xmlns:a16="http://schemas.microsoft.com/office/drawing/2014/main" id="{706AE602-9A85-590E-7762-3DE46FE4661B}"/>
              </a:ext>
            </a:extLst>
          </p:cNvPr>
          <p:cNvSpPr/>
          <p:nvPr userDrawn="1"/>
        </p:nvSpPr>
        <p:spPr>
          <a:xfrm>
            <a:off x="6019200" y="5212800"/>
            <a:ext cx="547200" cy="547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2400"/>
          </a:p>
        </p:txBody>
      </p:sp>
      <p:sp>
        <p:nvSpPr>
          <p:cNvPr id="16" name="Rectangle 15">
            <a:extLst>
              <a:ext uri="{FF2B5EF4-FFF2-40B4-BE49-F238E27FC236}">
                <a16:creationId xmlns:a16="http://schemas.microsoft.com/office/drawing/2014/main" id="{7D0E0E1F-721B-ED0A-ABE1-8E11CC92D1A2}"/>
              </a:ext>
            </a:extLst>
          </p:cNvPr>
          <p:cNvSpPr/>
          <p:nvPr userDrawn="1"/>
        </p:nvSpPr>
        <p:spPr>
          <a:xfrm>
            <a:off x="6566400" y="5212800"/>
            <a:ext cx="5625600" cy="54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2400"/>
          </a:p>
        </p:txBody>
      </p:sp>
    </p:spTree>
    <p:extLst>
      <p:ext uri="{BB962C8B-B14F-4D97-AF65-F5344CB8AC3E}">
        <p14:creationId xmlns:p14="http://schemas.microsoft.com/office/powerpoint/2010/main" val="254751196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4_Diapositive de titre HD">
    <p:bg>
      <p:bgPr>
        <a:solidFill>
          <a:srgbClr val="EAF5FD"/>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2E653824-E340-828B-5CD6-44CD909FFD3A}"/>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Title 1">
            <a:extLst>
              <a:ext uri="{FF2B5EF4-FFF2-40B4-BE49-F238E27FC236}">
                <a16:creationId xmlns:a16="http://schemas.microsoft.com/office/drawing/2014/main" id="{F39C312D-7B7E-DC4F-822B-B07C630DC7BB}"/>
              </a:ext>
            </a:extLst>
          </p:cNvPr>
          <p:cNvSpPr>
            <a:spLocks noGrp="1"/>
          </p:cNvSpPr>
          <p:nvPr>
            <p:ph type="title" hasCustomPrompt="1"/>
          </p:nvPr>
        </p:nvSpPr>
        <p:spPr>
          <a:xfrm>
            <a:off x="374537" y="1990728"/>
            <a:ext cx="5978135" cy="2254161"/>
          </a:xfrm>
        </p:spPr>
        <p:txBody>
          <a:bodyPr anchor="b" anchorCtr="0"/>
          <a:lstStyle>
            <a:lvl1pPr>
              <a:defRPr sz="6000">
                <a:solidFill>
                  <a:schemeClr val="bg1"/>
                </a:solidFill>
                <a:latin typeface="Visby Slab CF" pitchFamily="2" charset="77"/>
              </a:defRPr>
            </a:lvl1pPr>
          </a:lstStyle>
          <a:p>
            <a:r>
              <a:rPr lang="en-US" err="1"/>
              <a:t>Titre</a:t>
            </a:r>
            <a:endParaRPr lang="en-US"/>
          </a:p>
        </p:txBody>
      </p:sp>
      <p:sp>
        <p:nvSpPr>
          <p:cNvPr id="6" name="Text Placeholder 12">
            <a:extLst>
              <a:ext uri="{FF2B5EF4-FFF2-40B4-BE49-F238E27FC236}">
                <a16:creationId xmlns:a16="http://schemas.microsoft.com/office/drawing/2014/main" id="{F57E83D3-5DC7-CC40-8CEF-5A831CCB86B2}"/>
              </a:ext>
            </a:extLst>
          </p:cNvPr>
          <p:cNvSpPr>
            <a:spLocks noGrp="1"/>
          </p:cNvSpPr>
          <p:nvPr>
            <p:ph type="body" sz="quarter" idx="11" hasCustomPrompt="1"/>
          </p:nvPr>
        </p:nvSpPr>
        <p:spPr>
          <a:xfrm>
            <a:off x="374537" y="4178603"/>
            <a:ext cx="5978136" cy="1885315"/>
          </a:xfrm>
        </p:spPr>
        <p:txBody>
          <a:bodyPr>
            <a:normAutofit/>
          </a:bodyPr>
          <a:lstStyle>
            <a:lvl1pPr marL="0" indent="0">
              <a:buNone/>
              <a:defRPr sz="2667" b="0" i="0">
                <a:solidFill>
                  <a:schemeClr val="bg1"/>
                </a:solidFill>
                <a:latin typeface="Visby CF" pitchFamily="2" charset="77"/>
              </a:defRPr>
            </a:lvl1pPr>
          </a:lstStyle>
          <a:p>
            <a:pPr lvl="0"/>
            <a:r>
              <a:rPr lang="en-US"/>
              <a:t>Sous-</a:t>
            </a:r>
            <a:r>
              <a:rPr lang="en-US" err="1"/>
              <a:t>titre</a:t>
            </a:r>
            <a:endParaRPr lang="en-US"/>
          </a:p>
        </p:txBody>
      </p:sp>
      <p:pic>
        <p:nvPicPr>
          <p:cNvPr id="10" name="Picture 9" descr="A close up of a sign&#10;&#10;Description automatically generated">
            <a:extLst>
              <a:ext uri="{FF2B5EF4-FFF2-40B4-BE49-F238E27FC236}">
                <a16:creationId xmlns:a16="http://schemas.microsoft.com/office/drawing/2014/main" id="{565FE128-B25A-2246-949C-DFF179096C9C}"/>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378883" y="427921"/>
            <a:ext cx="1562807" cy="1562807"/>
          </a:xfrm>
          <a:prstGeom prst="rect">
            <a:avLst/>
          </a:prstGeom>
        </p:spPr>
      </p:pic>
      <p:sp>
        <p:nvSpPr>
          <p:cNvPr id="15" name="Rectangle 14">
            <a:extLst>
              <a:ext uri="{FF2B5EF4-FFF2-40B4-BE49-F238E27FC236}">
                <a16:creationId xmlns:a16="http://schemas.microsoft.com/office/drawing/2014/main" id="{706AE602-9A85-590E-7762-3DE46FE4661B}"/>
              </a:ext>
            </a:extLst>
          </p:cNvPr>
          <p:cNvSpPr/>
          <p:nvPr userDrawn="1"/>
        </p:nvSpPr>
        <p:spPr>
          <a:xfrm>
            <a:off x="6019200" y="5212800"/>
            <a:ext cx="547200" cy="547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2400"/>
          </a:p>
        </p:txBody>
      </p:sp>
      <p:sp>
        <p:nvSpPr>
          <p:cNvPr id="16" name="Rectangle 15">
            <a:extLst>
              <a:ext uri="{FF2B5EF4-FFF2-40B4-BE49-F238E27FC236}">
                <a16:creationId xmlns:a16="http://schemas.microsoft.com/office/drawing/2014/main" id="{7D0E0E1F-721B-ED0A-ABE1-8E11CC92D1A2}"/>
              </a:ext>
            </a:extLst>
          </p:cNvPr>
          <p:cNvSpPr/>
          <p:nvPr userDrawn="1"/>
        </p:nvSpPr>
        <p:spPr>
          <a:xfrm>
            <a:off x="6566400" y="5212800"/>
            <a:ext cx="5625600" cy="547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2400"/>
          </a:p>
        </p:txBody>
      </p:sp>
    </p:spTree>
    <p:extLst>
      <p:ext uri="{BB962C8B-B14F-4D97-AF65-F5344CB8AC3E}">
        <p14:creationId xmlns:p14="http://schemas.microsoft.com/office/powerpoint/2010/main" val="94466080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_Diapositive de titre">
    <p:spTree>
      <p:nvGrpSpPr>
        <p:cNvPr id="1" name=""/>
        <p:cNvGrpSpPr/>
        <p:nvPr/>
      </p:nvGrpSpPr>
      <p:grpSpPr>
        <a:xfrm>
          <a:off x="0" y="0"/>
          <a:ext cx="0" cy="0"/>
          <a:chOff x="0" y="0"/>
          <a:chExt cx="0" cy="0"/>
        </a:xfrm>
      </p:grpSpPr>
      <p:pic>
        <p:nvPicPr>
          <p:cNvPr id="12" name="Picture 11" descr="A picture containing building, outdoor, sky, city&#10;&#10;Description automatically generated">
            <a:extLst>
              <a:ext uri="{FF2B5EF4-FFF2-40B4-BE49-F238E27FC236}">
                <a16:creationId xmlns:a16="http://schemas.microsoft.com/office/drawing/2014/main" id="{04743DEF-FC3C-DBAA-AEF4-43E7EC16259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
            <a:ext cx="12192000" cy="6858000"/>
          </a:xfrm>
          <a:prstGeom prst="rect">
            <a:avLst/>
          </a:prstGeom>
        </p:spPr>
      </p:pic>
      <p:sp>
        <p:nvSpPr>
          <p:cNvPr id="5" name="Title 1">
            <a:extLst>
              <a:ext uri="{FF2B5EF4-FFF2-40B4-BE49-F238E27FC236}">
                <a16:creationId xmlns:a16="http://schemas.microsoft.com/office/drawing/2014/main" id="{F39C312D-7B7E-DC4F-822B-B07C630DC7BB}"/>
              </a:ext>
            </a:extLst>
          </p:cNvPr>
          <p:cNvSpPr>
            <a:spLocks noGrp="1"/>
          </p:cNvSpPr>
          <p:nvPr>
            <p:ph type="title" hasCustomPrompt="1"/>
          </p:nvPr>
        </p:nvSpPr>
        <p:spPr>
          <a:xfrm>
            <a:off x="374537" y="1990728"/>
            <a:ext cx="5978135" cy="2254161"/>
          </a:xfrm>
        </p:spPr>
        <p:txBody>
          <a:bodyPr anchor="b" anchorCtr="0"/>
          <a:lstStyle>
            <a:lvl1pPr>
              <a:defRPr sz="6000" b="1" i="0">
                <a:solidFill>
                  <a:schemeClr val="accent1"/>
                </a:solidFill>
                <a:latin typeface="Visby Slab CF Demi Bold" pitchFamily="2" charset="77"/>
              </a:defRPr>
            </a:lvl1pPr>
          </a:lstStyle>
          <a:p>
            <a:br>
              <a:rPr lang="en-US"/>
            </a:br>
            <a:br>
              <a:rPr lang="en-US"/>
            </a:br>
            <a:r>
              <a:rPr lang="en-US" err="1"/>
              <a:t>Titre</a:t>
            </a:r>
            <a:endParaRPr lang="en-US"/>
          </a:p>
        </p:txBody>
      </p:sp>
      <p:sp>
        <p:nvSpPr>
          <p:cNvPr id="6" name="Text Placeholder 12">
            <a:extLst>
              <a:ext uri="{FF2B5EF4-FFF2-40B4-BE49-F238E27FC236}">
                <a16:creationId xmlns:a16="http://schemas.microsoft.com/office/drawing/2014/main" id="{F57E83D3-5DC7-CC40-8CEF-5A831CCB86B2}"/>
              </a:ext>
            </a:extLst>
          </p:cNvPr>
          <p:cNvSpPr>
            <a:spLocks noGrp="1"/>
          </p:cNvSpPr>
          <p:nvPr>
            <p:ph type="body" sz="quarter" idx="11" hasCustomPrompt="1"/>
          </p:nvPr>
        </p:nvSpPr>
        <p:spPr>
          <a:xfrm>
            <a:off x="374537" y="4178603"/>
            <a:ext cx="5978136" cy="1885315"/>
          </a:xfrm>
        </p:spPr>
        <p:txBody>
          <a:bodyPr>
            <a:normAutofit/>
          </a:bodyPr>
          <a:lstStyle>
            <a:lvl1pPr marL="0" indent="0">
              <a:buNone/>
              <a:defRPr sz="2667" b="0" i="0">
                <a:solidFill>
                  <a:schemeClr val="tx2"/>
                </a:solidFill>
                <a:latin typeface="Visby CF" pitchFamily="2" charset="77"/>
              </a:defRPr>
            </a:lvl1pPr>
          </a:lstStyle>
          <a:p>
            <a:pPr lvl="0"/>
            <a:r>
              <a:rPr lang="en-US"/>
              <a:t>Sous-</a:t>
            </a:r>
            <a:r>
              <a:rPr lang="en-US" err="1"/>
              <a:t>titre</a:t>
            </a:r>
            <a:endParaRPr lang="en-US"/>
          </a:p>
        </p:txBody>
      </p:sp>
      <p:pic>
        <p:nvPicPr>
          <p:cNvPr id="10" name="Picture 9" descr="A close up of a sign&#10;&#10;Description automatically generated">
            <a:extLst>
              <a:ext uri="{FF2B5EF4-FFF2-40B4-BE49-F238E27FC236}">
                <a16:creationId xmlns:a16="http://schemas.microsoft.com/office/drawing/2014/main" id="{565FE128-B25A-2246-949C-DFF179096C9C}"/>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378883" y="427921"/>
            <a:ext cx="1562807" cy="1562807"/>
          </a:xfrm>
          <a:prstGeom prst="rect">
            <a:avLst/>
          </a:prstGeom>
        </p:spPr>
      </p:pic>
    </p:spTree>
    <p:extLst>
      <p:ext uri="{BB962C8B-B14F-4D97-AF65-F5344CB8AC3E}">
        <p14:creationId xmlns:p14="http://schemas.microsoft.com/office/powerpoint/2010/main" val="3938264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92509" y="2126743"/>
            <a:ext cx="10915200" cy="3825587"/>
          </a:xfrm>
        </p:spPr>
        <p:txBody>
          <a:bodyPr/>
          <a:lstStyle>
            <a:lvl1pPr>
              <a:defRPr b="0" i="0">
                <a:latin typeface="Visby CF" pitchFamily="2" charset="77"/>
              </a:defRPr>
            </a:lvl1pPr>
            <a:lvl2pPr>
              <a:defRPr b="0" i="0">
                <a:latin typeface="Visby CF" pitchFamily="2" charset="77"/>
              </a:defRPr>
            </a:lvl2pPr>
            <a:lvl3pPr>
              <a:defRPr b="0" i="0">
                <a:latin typeface="Visby CF" pitchFamily="2" charset="77"/>
              </a:defRPr>
            </a:lvl3pPr>
            <a:lvl4pPr>
              <a:defRPr b="0" i="0">
                <a:latin typeface="Visby CF" pitchFamily="2" charset="77"/>
              </a:defRPr>
            </a:lvl4pPr>
            <a:lvl5pPr>
              <a:defRPr b="0" i="0">
                <a:latin typeface="Visby CF" pitchFamily="2" charset="77"/>
              </a:defRPr>
            </a:lvl5p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fr-CA" noProof="0"/>
          </a:p>
        </p:txBody>
      </p:sp>
      <p:sp>
        <p:nvSpPr>
          <p:cNvPr id="7" name="TextBox 6"/>
          <p:cNvSpPr txBox="1"/>
          <p:nvPr userDrawn="1"/>
        </p:nvSpPr>
        <p:spPr>
          <a:xfrm>
            <a:off x="461433" y="5718811"/>
            <a:ext cx="1219200" cy="1097280"/>
          </a:xfrm>
          <a:prstGeom prst="rect">
            <a:avLst/>
          </a:prstGeom>
        </p:spPr>
        <p:txBody>
          <a:bodyPr vert="horz" wrap="none" lIns="109728" tIns="54864" rIns="109728" bIns="54864" rtlCol="0">
            <a:normAutofit/>
          </a:bodyPr>
          <a:lstStyle/>
          <a:p>
            <a:pPr marL="185755" indent="-185755">
              <a:buClr>
                <a:schemeClr val="accent2"/>
              </a:buClr>
              <a:buSzPct val="125000"/>
              <a:buFont typeface="Arial" panose="020B0604020202020204" pitchFamily="34" charset="0"/>
              <a:buChar char="•"/>
            </a:pPr>
            <a:endParaRPr lang="fr-CA" sz="2004" noProof="0"/>
          </a:p>
        </p:txBody>
      </p:sp>
      <p:sp>
        <p:nvSpPr>
          <p:cNvPr id="11" name="Titre 1">
            <a:extLst>
              <a:ext uri="{FF2B5EF4-FFF2-40B4-BE49-F238E27FC236}">
                <a16:creationId xmlns:a16="http://schemas.microsoft.com/office/drawing/2014/main" id="{B80B1BCF-CD6C-E84F-90BB-05BEA3F2C6DC}"/>
              </a:ext>
            </a:extLst>
          </p:cNvPr>
          <p:cNvSpPr>
            <a:spLocks noGrp="1"/>
          </p:cNvSpPr>
          <p:nvPr>
            <p:ph type="title" hasCustomPrompt="1"/>
          </p:nvPr>
        </p:nvSpPr>
        <p:spPr>
          <a:xfrm>
            <a:off x="492509" y="302168"/>
            <a:ext cx="10915200" cy="987552"/>
          </a:xfrm>
        </p:spPr>
        <p:txBody>
          <a:bodyPr/>
          <a:lstStyle>
            <a:lvl1pPr>
              <a:defRPr sz="4000" b="1" i="0">
                <a:solidFill>
                  <a:schemeClr val="accent3"/>
                </a:solidFill>
                <a:latin typeface="Visby Slab CF Demi Bold" pitchFamily="2" charset="77"/>
              </a:defRPr>
            </a:lvl1pPr>
          </a:lstStyle>
          <a:p>
            <a:r>
              <a:rPr lang="fr-CA" noProof="0"/>
              <a:t>Click to </a:t>
            </a:r>
            <a:r>
              <a:rPr lang="fr-CA" noProof="0" err="1"/>
              <a:t>edit</a:t>
            </a:r>
            <a:r>
              <a:rPr lang="fr-CA" noProof="0"/>
              <a:t> </a:t>
            </a:r>
            <a:r>
              <a:rPr lang="fr-CA" noProof="0" err="1"/>
              <a:t>title</a:t>
            </a:r>
            <a:r>
              <a:rPr lang="fr-CA" noProof="0"/>
              <a:t> style</a:t>
            </a:r>
          </a:p>
        </p:txBody>
      </p:sp>
      <p:sp>
        <p:nvSpPr>
          <p:cNvPr id="16" name="Text Placeholder 14">
            <a:extLst>
              <a:ext uri="{FF2B5EF4-FFF2-40B4-BE49-F238E27FC236}">
                <a16:creationId xmlns:a16="http://schemas.microsoft.com/office/drawing/2014/main" id="{C464AAE5-5DAC-A240-98C4-F842ECA49723}"/>
              </a:ext>
            </a:extLst>
          </p:cNvPr>
          <p:cNvSpPr>
            <a:spLocks noGrp="1"/>
          </p:cNvSpPr>
          <p:nvPr>
            <p:ph type="body" sz="quarter" idx="10"/>
          </p:nvPr>
        </p:nvSpPr>
        <p:spPr>
          <a:xfrm>
            <a:off x="492510" y="1139191"/>
            <a:ext cx="6991349" cy="576720"/>
          </a:xfrm>
        </p:spPr>
        <p:txBody>
          <a:bodyPr>
            <a:normAutofit/>
          </a:bodyPr>
          <a:lstStyle>
            <a:lvl1pPr>
              <a:defRPr sz="2133" b="1" i="0">
                <a:solidFill>
                  <a:srgbClr val="002060"/>
                </a:solidFill>
                <a:latin typeface="Visby CF Bold" pitchFamily="2" charset="77"/>
              </a:defRPr>
            </a:lvl1pPr>
          </a:lstStyle>
          <a:p>
            <a:pPr lvl="0"/>
            <a:r>
              <a:rPr lang="fr-FR"/>
              <a:t>Cliquez pour modifier les styles du texte du masque</a:t>
            </a:r>
          </a:p>
        </p:txBody>
      </p:sp>
      <p:sp>
        <p:nvSpPr>
          <p:cNvPr id="2" name="Rectangle 1">
            <a:extLst>
              <a:ext uri="{FF2B5EF4-FFF2-40B4-BE49-F238E27FC236}">
                <a16:creationId xmlns:a16="http://schemas.microsoft.com/office/drawing/2014/main" id="{65CCD79C-672A-61B0-B580-98FFDF24F8E9}"/>
              </a:ext>
            </a:extLst>
          </p:cNvPr>
          <p:cNvSpPr/>
          <p:nvPr userDrawn="1"/>
        </p:nvSpPr>
        <p:spPr>
          <a:xfrm rot="16200000">
            <a:off x="0" y="832983"/>
            <a:ext cx="194443" cy="19444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2400"/>
          </a:p>
        </p:txBody>
      </p:sp>
      <p:sp>
        <p:nvSpPr>
          <p:cNvPr id="4" name="Rectangle 3">
            <a:extLst>
              <a:ext uri="{FF2B5EF4-FFF2-40B4-BE49-F238E27FC236}">
                <a16:creationId xmlns:a16="http://schemas.microsoft.com/office/drawing/2014/main" id="{B359B664-BA8B-6545-1B6A-D590CD0B05E9}"/>
              </a:ext>
            </a:extLst>
          </p:cNvPr>
          <p:cNvSpPr/>
          <p:nvPr userDrawn="1"/>
        </p:nvSpPr>
        <p:spPr>
          <a:xfrm rot="16200000">
            <a:off x="-191139" y="447401"/>
            <a:ext cx="576720" cy="1944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2400"/>
          </a:p>
        </p:txBody>
      </p:sp>
    </p:spTree>
    <p:extLst>
      <p:ext uri="{BB962C8B-B14F-4D97-AF65-F5344CB8AC3E}">
        <p14:creationId xmlns:p14="http://schemas.microsoft.com/office/powerpoint/2010/main" val="4146769816"/>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age 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845501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92509" y="2126744"/>
            <a:ext cx="5384800" cy="3897529"/>
          </a:xfrm>
        </p:spPr>
        <p:txBody>
          <a:bodyPr>
            <a:normAutofit/>
          </a:bodyPr>
          <a:lstStyle>
            <a:lvl1pPr>
              <a:defRPr sz="2004"/>
            </a:lvl1pPr>
            <a:lvl2pPr>
              <a:defRPr sz="2004"/>
            </a:lvl2pPr>
            <a:lvl3pPr>
              <a:defRPr sz="2004"/>
            </a:lvl3pPr>
            <a:lvl4pPr>
              <a:defRPr sz="2004"/>
            </a:lvl4pPr>
            <a:lvl5pPr>
              <a:defRPr sz="2004"/>
            </a:lvl5pPr>
            <a:lvl6pPr>
              <a:defRPr sz="2160"/>
            </a:lvl6pPr>
            <a:lvl7pPr>
              <a:defRPr sz="2160"/>
            </a:lvl7pPr>
            <a:lvl8pPr>
              <a:defRPr sz="2160"/>
            </a:lvl8pPr>
            <a:lvl9pPr>
              <a:defRPr sz="2160"/>
            </a:lvl9p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fr-CA" noProof="0"/>
          </a:p>
        </p:txBody>
      </p:sp>
      <p:sp>
        <p:nvSpPr>
          <p:cNvPr id="4" name="Espace réservé du contenu 3"/>
          <p:cNvSpPr>
            <a:spLocks noGrp="1"/>
          </p:cNvSpPr>
          <p:nvPr>
            <p:ph sz="half" idx="2"/>
          </p:nvPr>
        </p:nvSpPr>
        <p:spPr>
          <a:xfrm>
            <a:off x="6080509" y="2126744"/>
            <a:ext cx="5384800" cy="3897529"/>
          </a:xfrm>
        </p:spPr>
        <p:txBody>
          <a:bodyPr>
            <a:normAutofit/>
          </a:bodyPr>
          <a:lstStyle>
            <a:lvl1pPr>
              <a:defRPr sz="2004"/>
            </a:lvl1pPr>
            <a:lvl2pPr>
              <a:defRPr sz="2004"/>
            </a:lvl2pPr>
            <a:lvl3pPr>
              <a:defRPr sz="2004"/>
            </a:lvl3pPr>
            <a:lvl4pPr>
              <a:defRPr sz="2004"/>
            </a:lvl4pPr>
            <a:lvl5pPr>
              <a:defRPr sz="2004"/>
            </a:lvl5pPr>
            <a:lvl6pPr>
              <a:defRPr sz="2160"/>
            </a:lvl6pPr>
            <a:lvl7pPr>
              <a:defRPr sz="2160"/>
            </a:lvl7pPr>
            <a:lvl8pPr>
              <a:defRPr sz="2160"/>
            </a:lvl8pPr>
            <a:lvl9pPr>
              <a:defRPr sz="2160"/>
            </a:lvl9p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fr-CA" noProof="0"/>
          </a:p>
        </p:txBody>
      </p:sp>
      <p:sp>
        <p:nvSpPr>
          <p:cNvPr id="6" name="Titre 1">
            <a:extLst>
              <a:ext uri="{FF2B5EF4-FFF2-40B4-BE49-F238E27FC236}">
                <a16:creationId xmlns:a16="http://schemas.microsoft.com/office/drawing/2014/main" id="{5DC87F9A-0B14-5044-A85E-4048F6B5FFD3}"/>
              </a:ext>
            </a:extLst>
          </p:cNvPr>
          <p:cNvSpPr>
            <a:spLocks noGrp="1"/>
          </p:cNvSpPr>
          <p:nvPr>
            <p:ph type="title" hasCustomPrompt="1"/>
          </p:nvPr>
        </p:nvSpPr>
        <p:spPr>
          <a:xfrm>
            <a:off x="492509" y="302168"/>
            <a:ext cx="10915200" cy="987552"/>
          </a:xfrm>
        </p:spPr>
        <p:txBody>
          <a:bodyPr/>
          <a:lstStyle>
            <a:lvl1pPr>
              <a:defRPr sz="4000">
                <a:solidFill>
                  <a:schemeClr val="accent3"/>
                </a:solidFill>
              </a:defRPr>
            </a:lvl1pPr>
          </a:lstStyle>
          <a:p>
            <a:r>
              <a:rPr lang="fr-CA" noProof="0"/>
              <a:t>Click to </a:t>
            </a:r>
            <a:r>
              <a:rPr lang="fr-CA" noProof="0" err="1"/>
              <a:t>edit</a:t>
            </a:r>
            <a:r>
              <a:rPr lang="fr-CA" noProof="0"/>
              <a:t> </a:t>
            </a:r>
            <a:r>
              <a:rPr lang="fr-CA" noProof="0" err="1"/>
              <a:t>title</a:t>
            </a:r>
            <a:r>
              <a:rPr lang="fr-CA" noProof="0"/>
              <a:t> style</a:t>
            </a:r>
          </a:p>
        </p:txBody>
      </p:sp>
      <p:sp>
        <p:nvSpPr>
          <p:cNvPr id="7" name="Text Placeholder 14">
            <a:extLst>
              <a:ext uri="{FF2B5EF4-FFF2-40B4-BE49-F238E27FC236}">
                <a16:creationId xmlns:a16="http://schemas.microsoft.com/office/drawing/2014/main" id="{9EF46E6C-4B7F-3C48-9C35-05A210759582}"/>
              </a:ext>
            </a:extLst>
          </p:cNvPr>
          <p:cNvSpPr>
            <a:spLocks noGrp="1"/>
          </p:cNvSpPr>
          <p:nvPr>
            <p:ph type="body" sz="quarter" idx="10"/>
          </p:nvPr>
        </p:nvSpPr>
        <p:spPr>
          <a:xfrm>
            <a:off x="492510" y="1139191"/>
            <a:ext cx="6991349" cy="576720"/>
          </a:xfrm>
        </p:spPr>
        <p:txBody>
          <a:bodyPr>
            <a:normAutofit/>
          </a:bodyPr>
          <a:lstStyle>
            <a:lvl1pPr>
              <a:defRPr sz="2133" b="1">
                <a:solidFill>
                  <a:srgbClr val="002060"/>
                </a:solidFill>
              </a:defRPr>
            </a:lvl1pPr>
          </a:lstStyle>
          <a:p>
            <a:pPr lvl="0"/>
            <a:r>
              <a:rPr lang="fr-FR"/>
              <a:t>Cliquez pour modifier les styles du texte du masque</a:t>
            </a:r>
          </a:p>
        </p:txBody>
      </p:sp>
    </p:spTree>
    <p:extLst>
      <p:ext uri="{BB962C8B-B14F-4D97-AF65-F5344CB8AC3E}">
        <p14:creationId xmlns:p14="http://schemas.microsoft.com/office/powerpoint/2010/main" val="242931204"/>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492510" y="2126743"/>
            <a:ext cx="5386917" cy="639763"/>
          </a:xfrm>
        </p:spPr>
        <p:txBody>
          <a:bodyPr anchor="b">
            <a:noAutofit/>
          </a:bodyPr>
          <a:lstStyle>
            <a:lvl1pPr marL="0" indent="0">
              <a:buNone/>
              <a:defRPr sz="1800" b="1" cap="all" baseline="0"/>
            </a:lvl1pPr>
            <a:lvl2pPr marL="548626" indent="0">
              <a:buNone/>
              <a:defRPr sz="2400" b="1"/>
            </a:lvl2pPr>
            <a:lvl3pPr marL="1097253" indent="0">
              <a:buNone/>
              <a:defRPr sz="2160" b="1"/>
            </a:lvl3pPr>
            <a:lvl4pPr marL="1645879" indent="0">
              <a:buNone/>
              <a:defRPr sz="1920" b="1"/>
            </a:lvl4pPr>
            <a:lvl5pPr marL="2194505" indent="0">
              <a:buNone/>
              <a:defRPr sz="1920" b="1"/>
            </a:lvl5pPr>
            <a:lvl6pPr marL="2743131" indent="0">
              <a:buNone/>
              <a:defRPr sz="1920" b="1"/>
            </a:lvl6pPr>
            <a:lvl7pPr marL="3291758" indent="0">
              <a:buNone/>
              <a:defRPr sz="1920" b="1"/>
            </a:lvl7pPr>
            <a:lvl8pPr marL="3840384" indent="0">
              <a:buNone/>
              <a:defRPr sz="1920" b="1"/>
            </a:lvl8pPr>
            <a:lvl9pPr marL="4389010" indent="0">
              <a:buNone/>
              <a:defRPr sz="1920" b="1"/>
            </a:lvl9pPr>
          </a:lstStyle>
          <a:p>
            <a:pPr lvl="0"/>
            <a:r>
              <a:rPr lang="fr-FR" noProof="0"/>
              <a:t>Cliquez pour modifier les styles du texte du masque</a:t>
            </a:r>
          </a:p>
        </p:txBody>
      </p:sp>
      <p:sp>
        <p:nvSpPr>
          <p:cNvPr id="4" name="Espace réservé du contenu 3"/>
          <p:cNvSpPr>
            <a:spLocks noGrp="1"/>
          </p:cNvSpPr>
          <p:nvPr>
            <p:ph sz="half" idx="2"/>
          </p:nvPr>
        </p:nvSpPr>
        <p:spPr>
          <a:xfrm>
            <a:off x="492510" y="2766505"/>
            <a:ext cx="5386917" cy="3265488"/>
          </a:xfrm>
        </p:spPr>
        <p:txBody>
          <a:bodyPr>
            <a:normAutofit/>
          </a:bodyPr>
          <a:lstStyle>
            <a:lvl1pPr>
              <a:defRPr sz="2004"/>
            </a:lvl1pPr>
            <a:lvl2pPr>
              <a:defRPr sz="2004"/>
            </a:lvl2pPr>
            <a:lvl3pPr>
              <a:defRPr sz="2004"/>
            </a:lvl3pPr>
            <a:lvl4pPr>
              <a:defRPr sz="2004"/>
            </a:lvl4pPr>
            <a:lvl5pPr>
              <a:defRPr sz="2004"/>
            </a:lvl5pPr>
            <a:lvl6pPr>
              <a:defRPr sz="1920"/>
            </a:lvl6pPr>
            <a:lvl7pPr>
              <a:defRPr sz="1920"/>
            </a:lvl7pPr>
            <a:lvl8pPr>
              <a:defRPr sz="1920"/>
            </a:lvl8pPr>
            <a:lvl9pPr>
              <a:defRPr sz="1920"/>
            </a:lvl9p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fr-CA" noProof="0"/>
          </a:p>
        </p:txBody>
      </p:sp>
      <p:sp>
        <p:nvSpPr>
          <p:cNvPr id="5" name="Espace réservé du texte 4"/>
          <p:cNvSpPr>
            <a:spLocks noGrp="1"/>
          </p:cNvSpPr>
          <p:nvPr>
            <p:ph type="body" sz="quarter" idx="3"/>
          </p:nvPr>
        </p:nvSpPr>
        <p:spPr>
          <a:xfrm>
            <a:off x="6076280" y="2126743"/>
            <a:ext cx="5389033" cy="639763"/>
          </a:xfrm>
        </p:spPr>
        <p:txBody>
          <a:bodyPr anchor="b">
            <a:noAutofit/>
          </a:bodyPr>
          <a:lstStyle>
            <a:lvl1pPr marL="0" indent="0">
              <a:buNone/>
              <a:defRPr sz="1800" b="1" cap="all" baseline="0"/>
            </a:lvl1pPr>
            <a:lvl2pPr marL="548626" indent="0">
              <a:buNone/>
              <a:defRPr sz="2400" b="1"/>
            </a:lvl2pPr>
            <a:lvl3pPr marL="1097253" indent="0">
              <a:buNone/>
              <a:defRPr sz="2160" b="1"/>
            </a:lvl3pPr>
            <a:lvl4pPr marL="1645879" indent="0">
              <a:buNone/>
              <a:defRPr sz="1920" b="1"/>
            </a:lvl4pPr>
            <a:lvl5pPr marL="2194505" indent="0">
              <a:buNone/>
              <a:defRPr sz="1920" b="1"/>
            </a:lvl5pPr>
            <a:lvl6pPr marL="2743131" indent="0">
              <a:buNone/>
              <a:defRPr sz="1920" b="1"/>
            </a:lvl6pPr>
            <a:lvl7pPr marL="3291758" indent="0">
              <a:buNone/>
              <a:defRPr sz="1920" b="1"/>
            </a:lvl7pPr>
            <a:lvl8pPr marL="3840384" indent="0">
              <a:buNone/>
              <a:defRPr sz="1920" b="1"/>
            </a:lvl8pPr>
            <a:lvl9pPr marL="4389010" indent="0">
              <a:buNone/>
              <a:defRPr sz="1920" b="1"/>
            </a:lvl9pPr>
          </a:lstStyle>
          <a:p>
            <a:pPr lvl="0"/>
            <a:r>
              <a:rPr lang="fr-FR" noProof="0"/>
              <a:t>Cliquez pour modifier les styles du texte du masque</a:t>
            </a:r>
          </a:p>
        </p:txBody>
      </p:sp>
      <p:sp>
        <p:nvSpPr>
          <p:cNvPr id="6" name="Espace réservé du contenu 5"/>
          <p:cNvSpPr>
            <a:spLocks noGrp="1"/>
          </p:cNvSpPr>
          <p:nvPr>
            <p:ph sz="quarter" idx="4"/>
          </p:nvPr>
        </p:nvSpPr>
        <p:spPr>
          <a:xfrm>
            <a:off x="6076280" y="2766505"/>
            <a:ext cx="5389033" cy="3265488"/>
          </a:xfrm>
        </p:spPr>
        <p:txBody>
          <a:bodyPr>
            <a:normAutofit/>
          </a:bodyPr>
          <a:lstStyle>
            <a:lvl1pPr>
              <a:defRPr sz="2004"/>
            </a:lvl1pPr>
            <a:lvl2pPr>
              <a:defRPr sz="2004"/>
            </a:lvl2pPr>
            <a:lvl3pPr>
              <a:defRPr sz="2004"/>
            </a:lvl3pPr>
            <a:lvl4pPr>
              <a:defRPr sz="2004"/>
            </a:lvl4pPr>
            <a:lvl5pPr>
              <a:defRPr sz="2004"/>
            </a:lvl5pPr>
            <a:lvl6pPr>
              <a:defRPr sz="1920"/>
            </a:lvl6pPr>
            <a:lvl7pPr>
              <a:defRPr sz="1920"/>
            </a:lvl7pPr>
            <a:lvl8pPr>
              <a:defRPr sz="1920"/>
            </a:lvl8pPr>
            <a:lvl9pPr>
              <a:defRPr sz="1920"/>
            </a:lvl9p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fr-CA" noProof="0"/>
          </a:p>
        </p:txBody>
      </p:sp>
      <p:sp>
        <p:nvSpPr>
          <p:cNvPr id="8" name="Titre 1">
            <a:extLst>
              <a:ext uri="{FF2B5EF4-FFF2-40B4-BE49-F238E27FC236}">
                <a16:creationId xmlns:a16="http://schemas.microsoft.com/office/drawing/2014/main" id="{774571B3-8C99-AF4B-A06D-5BCDBDA55509}"/>
              </a:ext>
            </a:extLst>
          </p:cNvPr>
          <p:cNvSpPr>
            <a:spLocks noGrp="1"/>
          </p:cNvSpPr>
          <p:nvPr>
            <p:ph type="title" hasCustomPrompt="1"/>
          </p:nvPr>
        </p:nvSpPr>
        <p:spPr>
          <a:xfrm>
            <a:off x="492509" y="302168"/>
            <a:ext cx="10915200" cy="987552"/>
          </a:xfrm>
        </p:spPr>
        <p:txBody>
          <a:bodyPr/>
          <a:lstStyle>
            <a:lvl1pPr>
              <a:defRPr sz="4000">
                <a:solidFill>
                  <a:schemeClr val="accent3"/>
                </a:solidFill>
              </a:defRPr>
            </a:lvl1pPr>
          </a:lstStyle>
          <a:p>
            <a:r>
              <a:rPr lang="fr-CA" noProof="0"/>
              <a:t>Click to </a:t>
            </a:r>
            <a:r>
              <a:rPr lang="fr-CA" noProof="0" err="1"/>
              <a:t>edit</a:t>
            </a:r>
            <a:r>
              <a:rPr lang="fr-CA" noProof="0"/>
              <a:t> </a:t>
            </a:r>
            <a:r>
              <a:rPr lang="fr-CA" noProof="0" err="1"/>
              <a:t>title</a:t>
            </a:r>
            <a:r>
              <a:rPr lang="fr-CA" noProof="0"/>
              <a:t> style</a:t>
            </a:r>
          </a:p>
        </p:txBody>
      </p:sp>
      <p:sp>
        <p:nvSpPr>
          <p:cNvPr id="9" name="Text Placeholder 14">
            <a:extLst>
              <a:ext uri="{FF2B5EF4-FFF2-40B4-BE49-F238E27FC236}">
                <a16:creationId xmlns:a16="http://schemas.microsoft.com/office/drawing/2014/main" id="{6C4B472A-7EF1-4148-BA9C-E519EA28DFD7}"/>
              </a:ext>
            </a:extLst>
          </p:cNvPr>
          <p:cNvSpPr>
            <a:spLocks noGrp="1"/>
          </p:cNvSpPr>
          <p:nvPr>
            <p:ph type="body" sz="quarter" idx="10"/>
          </p:nvPr>
        </p:nvSpPr>
        <p:spPr>
          <a:xfrm>
            <a:off x="492510" y="1139191"/>
            <a:ext cx="6991349" cy="576720"/>
          </a:xfrm>
        </p:spPr>
        <p:txBody>
          <a:bodyPr>
            <a:normAutofit/>
          </a:bodyPr>
          <a:lstStyle>
            <a:lvl1pPr>
              <a:defRPr sz="2133" b="1">
                <a:solidFill>
                  <a:srgbClr val="002060"/>
                </a:solidFill>
              </a:defRPr>
            </a:lvl1pPr>
          </a:lstStyle>
          <a:p>
            <a:pPr lvl="0"/>
            <a:r>
              <a:rPr lang="fr-FR"/>
              <a:t>Cliquez pour modifier les styles du texte du masque</a:t>
            </a:r>
          </a:p>
        </p:txBody>
      </p:sp>
    </p:spTree>
    <p:extLst>
      <p:ext uri="{BB962C8B-B14F-4D97-AF65-F5344CB8AC3E}">
        <p14:creationId xmlns:p14="http://schemas.microsoft.com/office/powerpoint/2010/main" val="1654720589"/>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38400" y="582231"/>
            <a:ext cx="10915200" cy="992983"/>
          </a:xfrm>
          <a:prstGeom prst="rect">
            <a:avLst/>
          </a:prstGeom>
          <a:noFill/>
        </p:spPr>
        <p:txBody>
          <a:bodyPr vert="horz" lIns="91440" tIns="45720" rIns="91440" bIns="45720" rtlCol="0" anchor="ctr">
            <a:noAutofit/>
          </a:bodyPr>
          <a:lstStyle/>
          <a:p>
            <a:r>
              <a:rPr lang="fr-CA" noProof="0"/>
              <a:t>Cliquez pour modifier le style du titre</a:t>
            </a:r>
          </a:p>
        </p:txBody>
      </p:sp>
      <p:sp>
        <p:nvSpPr>
          <p:cNvPr id="3" name="Espace réservé du texte 2"/>
          <p:cNvSpPr>
            <a:spLocks noGrp="1"/>
          </p:cNvSpPr>
          <p:nvPr>
            <p:ph type="body" idx="1"/>
          </p:nvPr>
        </p:nvSpPr>
        <p:spPr>
          <a:xfrm>
            <a:off x="638400" y="1821452"/>
            <a:ext cx="10915200" cy="3897357"/>
          </a:xfrm>
          <a:prstGeom prst="rect">
            <a:avLst/>
          </a:prstGeom>
        </p:spPr>
        <p:txBody>
          <a:bodyPr vert="horz" lIns="91440" tIns="45720" rIns="91440" bIns="45720" rtlCol="0">
            <a:normAutofit/>
          </a:bodyPr>
          <a:lstStyle/>
          <a:p>
            <a:pPr lvl="0"/>
            <a:r>
              <a:rPr lang="fr-CA" noProof="0"/>
              <a:t>Cliquez pour modifier les styles du texte du masque</a:t>
            </a:r>
          </a:p>
          <a:p>
            <a:pPr lvl="1"/>
            <a:r>
              <a:rPr lang="fr-CA" noProof="0"/>
              <a:t>Deuxième niveau</a:t>
            </a:r>
          </a:p>
          <a:p>
            <a:pPr lvl="2"/>
            <a:r>
              <a:rPr lang="fr-CA" noProof="0"/>
              <a:t>Troisième niveau</a:t>
            </a:r>
          </a:p>
          <a:p>
            <a:pPr lvl="3"/>
            <a:r>
              <a:rPr lang="fr-CA" noProof="0"/>
              <a:t>Quatrième niveau</a:t>
            </a:r>
          </a:p>
          <a:p>
            <a:pPr lvl="4"/>
            <a:r>
              <a:rPr lang="fr-CA" noProof="0"/>
              <a:t>Cinquième niveau</a:t>
            </a:r>
          </a:p>
        </p:txBody>
      </p:sp>
    </p:spTree>
    <p:extLst>
      <p:ext uri="{BB962C8B-B14F-4D97-AF65-F5344CB8AC3E}">
        <p14:creationId xmlns:p14="http://schemas.microsoft.com/office/powerpoint/2010/main" val="265828892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Lst>
  <p:hf hdr="0" ftr="0" dt="0"/>
  <p:txStyles>
    <p:titleStyle>
      <a:lvl1pPr algn="l" defTabSz="1097253" rtl="0" eaLnBrk="1" latinLnBrk="0" hangingPunct="1">
        <a:spcBef>
          <a:spcPct val="0"/>
        </a:spcBef>
        <a:buNone/>
        <a:defRPr sz="3120" b="1" i="0" kern="1200">
          <a:solidFill>
            <a:schemeClr val="accent2"/>
          </a:solidFill>
          <a:latin typeface="Visby Slab CF Demi Bold" pitchFamily="2" charset="77"/>
          <a:ea typeface="+mj-ea"/>
          <a:cs typeface="+mj-cs"/>
        </a:defRPr>
      </a:lvl1pPr>
    </p:titleStyle>
    <p:bodyStyle>
      <a:lvl1pPr marL="0" indent="0" algn="l" defTabSz="1097253" rtl="0" eaLnBrk="1" latinLnBrk="0" hangingPunct="1">
        <a:spcBef>
          <a:spcPct val="20000"/>
        </a:spcBef>
        <a:buClr>
          <a:schemeClr val="accent2"/>
        </a:buClr>
        <a:buSzPct val="125000"/>
        <a:buFont typeface="Arial" pitchFamily="34" charset="0"/>
        <a:buNone/>
        <a:defRPr sz="2004" b="0" i="0" kern="1200">
          <a:solidFill>
            <a:schemeClr val="tx1"/>
          </a:solidFill>
          <a:latin typeface="Visby CF" pitchFamily="2" charset="77"/>
          <a:ea typeface="+mn-ea"/>
          <a:cs typeface="+mn-cs"/>
        </a:defRPr>
      </a:lvl1pPr>
      <a:lvl2pPr marL="544306" indent="-185755" algn="l" defTabSz="1097253" rtl="0" eaLnBrk="1" latinLnBrk="0" hangingPunct="1">
        <a:spcBef>
          <a:spcPct val="20000"/>
        </a:spcBef>
        <a:buClr>
          <a:schemeClr val="accent2"/>
        </a:buClr>
        <a:buSzPct val="125000"/>
        <a:buFont typeface="Arial" pitchFamily="34" charset="0"/>
        <a:buChar char="•"/>
        <a:defRPr sz="2004" b="0" i="0" kern="1200">
          <a:solidFill>
            <a:schemeClr val="tx1"/>
          </a:solidFill>
          <a:latin typeface="Visby CF" pitchFamily="2" charset="77"/>
          <a:ea typeface="+mn-ea"/>
          <a:cs typeface="+mn-cs"/>
        </a:defRPr>
      </a:lvl2pPr>
      <a:lvl3pPr marL="902857" indent="-185755" algn="l" defTabSz="1097253" rtl="0" eaLnBrk="1" latinLnBrk="0" hangingPunct="1">
        <a:spcBef>
          <a:spcPct val="20000"/>
        </a:spcBef>
        <a:buClr>
          <a:schemeClr val="accent2"/>
        </a:buClr>
        <a:buSzPct val="125000"/>
        <a:buFont typeface="Arial" pitchFamily="34" charset="0"/>
        <a:buChar char="•"/>
        <a:defRPr sz="2004" b="0" i="0" kern="1200">
          <a:solidFill>
            <a:schemeClr val="tx1"/>
          </a:solidFill>
          <a:latin typeface="Visby CF" pitchFamily="2" charset="77"/>
          <a:ea typeface="+mn-ea"/>
          <a:cs typeface="+mn-cs"/>
        </a:defRPr>
      </a:lvl3pPr>
      <a:lvl4pPr marL="1257089" indent="-185755" algn="l" defTabSz="1097253" rtl="0" eaLnBrk="1" latinLnBrk="0" hangingPunct="1">
        <a:spcBef>
          <a:spcPct val="20000"/>
        </a:spcBef>
        <a:buClr>
          <a:schemeClr val="accent2"/>
        </a:buClr>
        <a:buSzPct val="125000"/>
        <a:buFont typeface="Arial" pitchFamily="34" charset="0"/>
        <a:buChar char="•"/>
        <a:defRPr sz="2004" b="0" i="0" kern="1200">
          <a:solidFill>
            <a:schemeClr val="tx1"/>
          </a:solidFill>
          <a:latin typeface="Visby CF" pitchFamily="2" charset="77"/>
          <a:ea typeface="+mn-ea"/>
          <a:cs typeface="+mn-cs"/>
        </a:defRPr>
      </a:lvl4pPr>
      <a:lvl5pPr marL="1615640" indent="-185755" algn="l" defTabSz="1097253" rtl="0" eaLnBrk="1" latinLnBrk="0" hangingPunct="1">
        <a:spcBef>
          <a:spcPct val="20000"/>
        </a:spcBef>
        <a:buClr>
          <a:schemeClr val="accent2"/>
        </a:buClr>
        <a:buSzPct val="125000"/>
        <a:buFont typeface="Arial" pitchFamily="34" charset="0"/>
        <a:buChar char="•"/>
        <a:defRPr sz="2004" b="0" i="0" kern="1200">
          <a:solidFill>
            <a:schemeClr val="tx1"/>
          </a:solidFill>
          <a:latin typeface="Visby CF" pitchFamily="2" charset="77"/>
          <a:ea typeface="+mn-ea"/>
          <a:cs typeface="+mn-cs"/>
        </a:defRPr>
      </a:lvl5pPr>
      <a:lvl6pPr marL="3017445" indent="-274313" algn="l" defTabSz="1097253"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66071" indent="-274313" algn="l" defTabSz="1097253"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114697" indent="-274313" algn="l" defTabSz="1097253"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63323" indent="-274313" algn="l" defTabSz="1097253"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en-US"/>
      </a:defPPr>
      <a:lvl1pPr marL="0" algn="l" defTabSz="1097253" rtl="0" eaLnBrk="1" latinLnBrk="0" hangingPunct="1">
        <a:defRPr sz="2160" kern="1200">
          <a:solidFill>
            <a:schemeClr val="tx1"/>
          </a:solidFill>
          <a:latin typeface="+mn-lt"/>
          <a:ea typeface="+mn-ea"/>
          <a:cs typeface="+mn-cs"/>
        </a:defRPr>
      </a:lvl1pPr>
      <a:lvl2pPr marL="548626" algn="l" defTabSz="1097253" rtl="0" eaLnBrk="1" latinLnBrk="0" hangingPunct="1">
        <a:defRPr sz="2160" kern="1200">
          <a:solidFill>
            <a:schemeClr val="tx1"/>
          </a:solidFill>
          <a:latin typeface="+mn-lt"/>
          <a:ea typeface="+mn-ea"/>
          <a:cs typeface="+mn-cs"/>
        </a:defRPr>
      </a:lvl2pPr>
      <a:lvl3pPr marL="1097253" algn="l" defTabSz="1097253" rtl="0" eaLnBrk="1" latinLnBrk="0" hangingPunct="1">
        <a:defRPr sz="2160" kern="1200">
          <a:solidFill>
            <a:schemeClr val="tx1"/>
          </a:solidFill>
          <a:latin typeface="+mn-lt"/>
          <a:ea typeface="+mn-ea"/>
          <a:cs typeface="+mn-cs"/>
        </a:defRPr>
      </a:lvl3pPr>
      <a:lvl4pPr marL="1645879" algn="l" defTabSz="1097253" rtl="0" eaLnBrk="1" latinLnBrk="0" hangingPunct="1">
        <a:defRPr sz="2160" kern="1200">
          <a:solidFill>
            <a:schemeClr val="tx1"/>
          </a:solidFill>
          <a:latin typeface="+mn-lt"/>
          <a:ea typeface="+mn-ea"/>
          <a:cs typeface="+mn-cs"/>
        </a:defRPr>
      </a:lvl4pPr>
      <a:lvl5pPr marL="2194505" algn="l" defTabSz="1097253" rtl="0" eaLnBrk="1" latinLnBrk="0" hangingPunct="1">
        <a:defRPr sz="2160" kern="1200">
          <a:solidFill>
            <a:schemeClr val="tx1"/>
          </a:solidFill>
          <a:latin typeface="+mn-lt"/>
          <a:ea typeface="+mn-ea"/>
          <a:cs typeface="+mn-cs"/>
        </a:defRPr>
      </a:lvl5pPr>
      <a:lvl6pPr marL="2743131" algn="l" defTabSz="1097253" rtl="0" eaLnBrk="1" latinLnBrk="0" hangingPunct="1">
        <a:defRPr sz="2160" kern="1200">
          <a:solidFill>
            <a:schemeClr val="tx1"/>
          </a:solidFill>
          <a:latin typeface="+mn-lt"/>
          <a:ea typeface="+mn-ea"/>
          <a:cs typeface="+mn-cs"/>
        </a:defRPr>
      </a:lvl6pPr>
      <a:lvl7pPr marL="3291758" algn="l" defTabSz="1097253" rtl="0" eaLnBrk="1" latinLnBrk="0" hangingPunct="1">
        <a:defRPr sz="2160" kern="1200">
          <a:solidFill>
            <a:schemeClr val="tx1"/>
          </a:solidFill>
          <a:latin typeface="+mn-lt"/>
          <a:ea typeface="+mn-ea"/>
          <a:cs typeface="+mn-cs"/>
        </a:defRPr>
      </a:lvl7pPr>
      <a:lvl8pPr marL="3840384" algn="l" defTabSz="1097253" rtl="0" eaLnBrk="1" latinLnBrk="0" hangingPunct="1">
        <a:defRPr sz="2160" kern="1200">
          <a:solidFill>
            <a:schemeClr val="tx1"/>
          </a:solidFill>
          <a:latin typeface="+mn-lt"/>
          <a:ea typeface="+mn-ea"/>
          <a:cs typeface="+mn-cs"/>
        </a:defRPr>
      </a:lvl8pPr>
      <a:lvl9pPr marL="4389010" algn="l" defTabSz="1097253" rtl="0" eaLnBrk="1" latinLnBrk="0" hangingPunct="1">
        <a:defRPr sz="216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4.xml"/><Relationship Id="rId7" Type="http://schemas.openxmlformats.org/officeDocument/2006/relationships/notesSlide" Target="../notesSlides/notesSlide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Layout" Target="../slideLayouts/slideLayout10.xml"/><Relationship Id="rId5" Type="http://schemas.openxmlformats.org/officeDocument/2006/relationships/tags" Target="../tags/tag6.xml"/><Relationship Id="rId10" Type="http://schemas.openxmlformats.org/officeDocument/2006/relationships/hyperlink" Target="https://hecmontreal.instructure.com/courses/7986/pages/catalogue-de-requetes-pour-les-etudes?module_item_id=126959" TargetMode="External"/><Relationship Id="rId4" Type="http://schemas.openxmlformats.org/officeDocument/2006/relationships/tags" Target="../tags/tag5.xml"/><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970038B-7E44-CC81-8214-51B480189D42}"/>
              </a:ext>
            </a:extLst>
          </p:cNvPr>
          <p:cNvSpPr/>
          <p:nvPr/>
        </p:nvSpPr>
        <p:spPr>
          <a:xfrm>
            <a:off x="335598" y="2507334"/>
            <a:ext cx="678180" cy="205740"/>
          </a:xfrm>
          <a:prstGeom prst="rect">
            <a:avLst/>
          </a:prstGeom>
          <a:solidFill>
            <a:srgbClr val="DFE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7" name="Rectangle 6">
            <a:extLst>
              <a:ext uri="{FF2B5EF4-FFF2-40B4-BE49-F238E27FC236}">
                <a16:creationId xmlns:a16="http://schemas.microsoft.com/office/drawing/2014/main" id="{18F441BB-E182-6582-3624-2B954B60B2EF}"/>
              </a:ext>
            </a:extLst>
          </p:cNvPr>
          <p:cNvSpPr/>
          <p:nvPr/>
        </p:nvSpPr>
        <p:spPr>
          <a:xfrm>
            <a:off x="9380220" y="2507334"/>
            <a:ext cx="678180" cy="205740"/>
          </a:xfrm>
          <a:prstGeom prst="rect">
            <a:avLst/>
          </a:prstGeom>
          <a:solidFill>
            <a:srgbClr val="42CB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rgbClr val="FFFFFF"/>
              </a:solidFill>
            </a:endParaRPr>
          </a:p>
        </p:txBody>
      </p:sp>
      <p:sp>
        <p:nvSpPr>
          <p:cNvPr id="10" name="Rectangle 9">
            <a:extLst>
              <a:ext uri="{FF2B5EF4-FFF2-40B4-BE49-F238E27FC236}">
                <a16:creationId xmlns:a16="http://schemas.microsoft.com/office/drawing/2014/main" id="{9AD2AEB3-6B27-E8D8-11EE-8BF1D878B138}"/>
              </a:ext>
            </a:extLst>
          </p:cNvPr>
          <p:cNvSpPr/>
          <p:nvPr/>
        </p:nvSpPr>
        <p:spPr>
          <a:xfrm>
            <a:off x="6949440" y="2507334"/>
            <a:ext cx="678180" cy="205740"/>
          </a:xfrm>
          <a:prstGeom prst="rect">
            <a:avLst/>
          </a:prstGeom>
          <a:solidFill>
            <a:srgbClr val="37C1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 name="Rectangle 5">
            <a:extLst>
              <a:ext uri="{FF2B5EF4-FFF2-40B4-BE49-F238E27FC236}">
                <a16:creationId xmlns:a16="http://schemas.microsoft.com/office/drawing/2014/main" id="{3BBBFE83-E5E9-3181-2413-AE3D024F883F}"/>
              </a:ext>
            </a:extLst>
          </p:cNvPr>
          <p:cNvSpPr/>
          <p:nvPr/>
        </p:nvSpPr>
        <p:spPr>
          <a:xfrm>
            <a:off x="4465320" y="2507334"/>
            <a:ext cx="678180" cy="205740"/>
          </a:xfrm>
          <a:prstGeom prst="rect">
            <a:avLst/>
          </a:prstGeom>
          <a:solidFill>
            <a:srgbClr val="9FE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rgbClr val="FFFFFF"/>
              </a:solidFill>
            </a:endParaRPr>
          </a:p>
        </p:txBody>
      </p:sp>
      <p:sp>
        <p:nvSpPr>
          <p:cNvPr id="5" name="Rectangle 4">
            <a:extLst>
              <a:ext uri="{FF2B5EF4-FFF2-40B4-BE49-F238E27FC236}">
                <a16:creationId xmlns:a16="http://schemas.microsoft.com/office/drawing/2014/main" id="{4E8F607A-47F4-18CF-0C24-ADDB63970F3A}"/>
              </a:ext>
            </a:extLst>
          </p:cNvPr>
          <p:cNvSpPr/>
          <p:nvPr/>
        </p:nvSpPr>
        <p:spPr>
          <a:xfrm>
            <a:off x="2034540" y="2507334"/>
            <a:ext cx="678180" cy="205740"/>
          </a:xfrm>
          <a:prstGeom prst="rect">
            <a:avLst/>
          </a:prstGeom>
          <a:solidFill>
            <a:srgbClr val="A2CA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 name="Titre 1">
            <a:extLst>
              <a:ext uri="{FF2B5EF4-FFF2-40B4-BE49-F238E27FC236}">
                <a16:creationId xmlns:a16="http://schemas.microsoft.com/office/drawing/2014/main" id="{B9CFB37B-E3E7-2AE5-2E71-F30E941CCF1A}"/>
              </a:ext>
            </a:extLst>
          </p:cNvPr>
          <p:cNvSpPr>
            <a:spLocks noGrp="1"/>
          </p:cNvSpPr>
          <p:nvPr>
            <p:ph type="title"/>
          </p:nvPr>
        </p:nvSpPr>
        <p:spPr>
          <a:xfrm>
            <a:off x="492508" y="151248"/>
            <a:ext cx="11518979" cy="987552"/>
          </a:xfrm>
        </p:spPr>
        <p:txBody>
          <a:bodyPr/>
          <a:lstStyle/>
          <a:p>
            <a:r>
              <a:rPr lang="fr-CA" sz="3600" dirty="0">
                <a:solidFill>
                  <a:schemeClr val="tx2"/>
                </a:solidFill>
                <a:latin typeface="Visby Slab CF Demi Bold" panose="00000700000000000000" pitchFamily="50" charset="0"/>
              </a:rPr>
              <a:t>Le guide d’intégration de l’IAG </a:t>
            </a:r>
            <a:br>
              <a:rPr lang="fr-CA" sz="2800" dirty="0">
                <a:solidFill>
                  <a:schemeClr val="tx2"/>
                </a:solidFill>
                <a:latin typeface="Visby Slab CF Extra Bold" panose="00000900000000000000" pitchFamily="50" charset="0"/>
              </a:rPr>
            </a:br>
            <a:r>
              <a:rPr lang="fr-CA" sz="1600" dirty="0">
                <a:solidFill>
                  <a:schemeClr val="tx2"/>
                </a:solidFill>
              </a:rPr>
              <a:t>pour les </a:t>
            </a:r>
            <a:r>
              <a:rPr lang="fr-CA" sz="1600" dirty="0">
                <a:solidFill>
                  <a:schemeClr val="tx2"/>
                </a:solidFill>
                <a:latin typeface="Visby Slab CF Demi Bold" panose="00000700000000000000" pitchFamily="50" charset="0"/>
              </a:rPr>
              <a:t>activités d’enseignement </a:t>
            </a:r>
            <a:r>
              <a:rPr lang="fr-CA" sz="1600" dirty="0">
                <a:solidFill>
                  <a:schemeClr val="tx2"/>
                </a:solidFill>
              </a:rPr>
              <a:t>et d’évaluation</a:t>
            </a:r>
            <a:endParaRPr lang="fr-CA" sz="2800" dirty="0">
              <a:solidFill>
                <a:schemeClr val="tx2"/>
              </a:solidFill>
            </a:endParaRPr>
          </a:p>
        </p:txBody>
      </p:sp>
      <p:graphicFrame>
        <p:nvGraphicFramePr>
          <p:cNvPr id="9" name="Tableau 8">
            <a:extLst>
              <a:ext uri="{FF2B5EF4-FFF2-40B4-BE49-F238E27FC236}">
                <a16:creationId xmlns:a16="http://schemas.microsoft.com/office/drawing/2014/main" id="{FF803279-C4D9-556D-38D4-59FEFEAA9B93}"/>
              </a:ext>
            </a:extLst>
          </p:cNvPr>
          <p:cNvGraphicFramePr>
            <a:graphicFrameLocks noGrp="1"/>
          </p:cNvGraphicFramePr>
          <p:nvPr>
            <p:extLst>
              <p:ext uri="{D42A27DB-BD31-4B8C-83A1-F6EECF244321}">
                <p14:modId xmlns:p14="http://schemas.microsoft.com/office/powerpoint/2010/main" val="96674692"/>
              </p:ext>
            </p:extLst>
          </p:nvPr>
        </p:nvGraphicFramePr>
        <p:xfrm>
          <a:off x="209549" y="2391801"/>
          <a:ext cx="11502690" cy="4016248"/>
        </p:xfrm>
        <a:graphic>
          <a:graphicData uri="http://schemas.openxmlformats.org/drawingml/2006/table">
            <a:tbl>
              <a:tblPr firstRow="1" bandRow="1"/>
              <a:tblGrid>
                <a:gridCol w="1710690">
                  <a:extLst>
                    <a:ext uri="{9D8B030D-6E8A-4147-A177-3AD203B41FA5}">
                      <a16:colId xmlns:a16="http://schemas.microsoft.com/office/drawing/2014/main" val="1273405598"/>
                    </a:ext>
                  </a:extLst>
                </a:gridCol>
                <a:gridCol w="2448000">
                  <a:extLst>
                    <a:ext uri="{9D8B030D-6E8A-4147-A177-3AD203B41FA5}">
                      <a16:colId xmlns:a16="http://schemas.microsoft.com/office/drawing/2014/main" val="235430029"/>
                    </a:ext>
                  </a:extLst>
                </a:gridCol>
                <a:gridCol w="2448000">
                  <a:extLst>
                    <a:ext uri="{9D8B030D-6E8A-4147-A177-3AD203B41FA5}">
                      <a16:colId xmlns:a16="http://schemas.microsoft.com/office/drawing/2014/main" val="2579459619"/>
                    </a:ext>
                  </a:extLst>
                </a:gridCol>
                <a:gridCol w="2448000">
                  <a:extLst>
                    <a:ext uri="{9D8B030D-6E8A-4147-A177-3AD203B41FA5}">
                      <a16:colId xmlns:a16="http://schemas.microsoft.com/office/drawing/2014/main" val="2254745673"/>
                    </a:ext>
                  </a:extLst>
                </a:gridCol>
                <a:gridCol w="2448000">
                  <a:extLst>
                    <a:ext uri="{9D8B030D-6E8A-4147-A177-3AD203B41FA5}">
                      <a16:colId xmlns:a16="http://schemas.microsoft.com/office/drawing/2014/main" val="2159829241"/>
                    </a:ext>
                  </a:extLst>
                </a:gridCol>
              </a:tblGrid>
              <a:tr h="3645497">
                <a:tc>
                  <a:txBody>
                    <a:bodyPr/>
                    <a:lstStyle>
                      <a:lvl1pPr marL="0" algn="l" defTabSz="1097253" rtl="0" eaLnBrk="1" latinLnBrk="0" hangingPunct="1">
                        <a:defRPr sz="2160" b="1" kern="1200">
                          <a:solidFill>
                            <a:schemeClr val="lt1"/>
                          </a:solidFill>
                          <a:latin typeface="Calibri" panose="020F0502020204030204"/>
                        </a:defRPr>
                      </a:lvl1pPr>
                      <a:lvl2pPr marL="548626" algn="l" defTabSz="1097253" rtl="0" eaLnBrk="1" latinLnBrk="0" hangingPunct="1">
                        <a:defRPr sz="2160" b="1" kern="1200">
                          <a:solidFill>
                            <a:schemeClr val="lt1"/>
                          </a:solidFill>
                          <a:latin typeface="Calibri" panose="020F0502020204030204"/>
                        </a:defRPr>
                      </a:lvl2pPr>
                      <a:lvl3pPr marL="1097253" algn="l" defTabSz="1097253" rtl="0" eaLnBrk="1" latinLnBrk="0" hangingPunct="1">
                        <a:defRPr sz="2160" b="1" kern="1200">
                          <a:solidFill>
                            <a:schemeClr val="lt1"/>
                          </a:solidFill>
                          <a:latin typeface="Calibri" panose="020F0502020204030204"/>
                        </a:defRPr>
                      </a:lvl3pPr>
                      <a:lvl4pPr marL="1645879" algn="l" defTabSz="1097253" rtl="0" eaLnBrk="1" latinLnBrk="0" hangingPunct="1">
                        <a:defRPr sz="2160" b="1" kern="1200">
                          <a:solidFill>
                            <a:schemeClr val="lt1"/>
                          </a:solidFill>
                          <a:latin typeface="Calibri" panose="020F0502020204030204"/>
                        </a:defRPr>
                      </a:lvl4pPr>
                      <a:lvl5pPr marL="2194505" algn="l" defTabSz="1097253" rtl="0" eaLnBrk="1" latinLnBrk="0" hangingPunct="1">
                        <a:defRPr sz="2160" b="1" kern="1200">
                          <a:solidFill>
                            <a:schemeClr val="lt1"/>
                          </a:solidFill>
                          <a:latin typeface="Calibri" panose="020F0502020204030204"/>
                        </a:defRPr>
                      </a:lvl5pPr>
                      <a:lvl6pPr marL="2743131" algn="l" defTabSz="1097253" rtl="0" eaLnBrk="1" latinLnBrk="0" hangingPunct="1">
                        <a:defRPr sz="2160" b="1" kern="1200">
                          <a:solidFill>
                            <a:schemeClr val="lt1"/>
                          </a:solidFill>
                          <a:latin typeface="Calibri" panose="020F0502020204030204"/>
                        </a:defRPr>
                      </a:lvl6pPr>
                      <a:lvl7pPr marL="3291758" algn="l" defTabSz="1097253" rtl="0" eaLnBrk="1" latinLnBrk="0" hangingPunct="1">
                        <a:defRPr sz="2160" b="1" kern="1200">
                          <a:solidFill>
                            <a:schemeClr val="lt1"/>
                          </a:solidFill>
                          <a:latin typeface="Calibri" panose="020F0502020204030204"/>
                        </a:defRPr>
                      </a:lvl7pPr>
                      <a:lvl8pPr marL="3840384" algn="l" defTabSz="1097253" rtl="0" eaLnBrk="1" latinLnBrk="0" hangingPunct="1">
                        <a:defRPr sz="2160" b="1" kern="1200">
                          <a:solidFill>
                            <a:schemeClr val="lt1"/>
                          </a:solidFill>
                          <a:latin typeface="Calibri" panose="020F0502020204030204"/>
                        </a:defRPr>
                      </a:lvl8pPr>
                      <a:lvl9pPr marL="4389010" algn="l" defTabSz="1097253" rtl="0" eaLnBrk="1" latinLnBrk="0" hangingPunct="1">
                        <a:defRPr sz="2160" b="1" kern="1200">
                          <a:solidFill>
                            <a:schemeClr val="lt1"/>
                          </a:solidFill>
                          <a:latin typeface="Calibri" panose="020F0502020204030204"/>
                        </a:defRPr>
                      </a:lvl9pPr>
                    </a:lstStyle>
                    <a:p>
                      <a:pPr marL="0" marR="0" lvl="0" indent="0" algn="l" defTabSz="914400" rtl="0" eaLnBrk="1" fontAlgn="auto" latinLnBrk="0" hangingPunct="1">
                        <a:lnSpc>
                          <a:spcPct val="120000"/>
                        </a:lnSpc>
                        <a:spcBef>
                          <a:spcPts val="0"/>
                        </a:spcBef>
                        <a:spcAft>
                          <a:spcPts val="800"/>
                        </a:spcAft>
                        <a:buClrTx/>
                        <a:buSzTx/>
                        <a:buFontTx/>
                        <a:buNone/>
                        <a:tabLst/>
                        <a:defRPr/>
                      </a:pPr>
                      <a:r>
                        <a:rPr kumimoji="0" lang="fr-CA" sz="1000" b="1" i="0" u="none" strike="noStrike" kern="1200" cap="none" spc="0" normalizeH="0" baseline="0" noProof="0" dirty="0">
                          <a:ln>
                            <a:noFill/>
                          </a:ln>
                          <a:solidFill>
                            <a:schemeClr val="tx1"/>
                          </a:solidFill>
                          <a:effectLst/>
                          <a:uLnTx/>
                          <a:uFillTx/>
                          <a:latin typeface="Visby Slab CF Bold" panose="00000800000000000000" pitchFamily="50" charset="0"/>
                          <a:ea typeface="+mn-ea"/>
                          <a:cs typeface="+mn-cs"/>
                        </a:rPr>
                        <a:t>Niveau 0 </a:t>
                      </a:r>
                      <a:br>
                        <a:rPr kumimoji="0" lang="fr-CA" sz="1100" b="1" i="0" u="none" strike="noStrike" kern="1200" cap="none" spc="0" normalizeH="0" baseline="0" noProof="0" dirty="0">
                          <a:ln>
                            <a:noFill/>
                          </a:ln>
                          <a:solidFill>
                            <a:prstClr val="black"/>
                          </a:solidFill>
                          <a:effectLst/>
                          <a:uLnTx/>
                          <a:uFillTx/>
                          <a:latin typeface="Visby CF Demi Bold" pitchFamily="50" charset="0"/>
                          <a:ea typeface="+mn-ea"/>
                          <a:cs typeface="+mn-cs"/>
                        </a:rPr>
                      </a:br>
                      <a:r>
                        <a:rPr kumimoji="0" lang="fr-CA" altLang="fr-FR" sz="1100" b="1" i="0" u="none" strike="noStrike" kern="1200" cap="none" spc="0" normalizeH="0" baseline="0" noProof="0" dirty="0">
                          <a:ln>
                            <a:noFill/>
                          </a:ln>
                          <a:solidFill>
                            <a:prstClr val="black"/>
                          </a:solidFill>
                          <a:effectLst/>
                          <a:uLnTx/>
                          <a:uFillTx/>
                          <a:latin typeface="Visby CF Demi Bold" pitchFamily="50" charset="0"/>
                          <a:ea typeface="Calibri" panose="020F0502020204030204" pitchFamily="34" charset="0"/>
                          <a:cs typeface="Times New Roman"/>
                        </a:rPr>
                        <a:t>Aucune assistance</a:t>
                      </a:r>
                      <a:endParaRPr kumimoji="0" lang="fr-CA" sz="1100" b="1" i="0" u="none" strike="noStrike" kern="1200" cap="none" spc="0" normalizeH="0" baseline="0" noProof="0" dirty="0">
                        <a:ln>
                          <a:noFill/>
                        </a:ln>
                        <a:solidFill>
                          <a:prstClr val="black"/>
                        </a:solidFill>
                        <a:effectLst/>
                        <a:uLnTx/>
                        <a:uFillTx/>
                        <a:latin typeface="Visby CF Demi Bold" pitchFamily="50" charset="0"/>
                        <a:ea typeface="+mn-ea"/>
                        <a:cs typeface="+mn-cs"/>
                      </a:endParaRPr>
                    </a:p>
                  </a:txBody>
                  <a:tcPr marL="137160" marR="137160" marT="137160" marB="13716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097253" rtl="0" eaLnBrk="1" latinLnBrk="0" hangingPunct="1">
                        <a:defRPr sz="2160" b="1" kern="1200">
                          <a:solidFill>
                            <a:schemeClr val="lt1"/>
                          </a:solidFill>
                          <a:latin typeface="Calibri" panose="020F0502020204030204"/>
                        </a:defRPr>
                      </a:lvl1pPr>
                      <a:lvl2pPr marL="548626" algn="l" defTabSz="1097253" rtl="0" eaLnBrk="1" latinLnBrk="0" hangingPunct="1">
                        <a:defRPr sz="2160" b="1" kern="1200">
                          <a:solidFill>
                            <a:schemeClr val="lt1"/>
                          </a:solidFill>
                          <a:latin typeface="Calibri" panose="020F0502020204030204"/>
                        </a:defRPr>
                      </a:lvl2pPr>
                      <a:lvl3pPr marL="1097253" algn="l" defTabSz="1097253" rtl="0" eaLnBrk="1" latinLnBrk="0" hangingPunct="1">
                        <a:defRPr sz="2160" b="1" kern="1200">
                          <a:solidFill>
                            <a:schemeClr val="lt1"/>
                          </a:solidFill>
                          <a:latin typeface="Calibri" panose="020F0502020204030204"/>
                        </a:defRPr>
                      </a:lvl3pPr>
                      <a:lvl4pPr marL="1645879" algn="l" defTabSz="1097253" rtl="0" eaLnBrk="1" latinLnBrk="0" hangingPunct="1">
                        <a:defRPr sz="2160" b="1" kern="1200">
                          <a:solidFill>
                            <a:schemeClr val="lt1"/>
                          </a:solidFill>
                          <a:latin typeface="Calibri" panose="020F0502020204030204"/>
                        </a:defRPr>
                      </a:lvl4pPr>
                      <a:lvl5pPr marL="2194505" algn="l" defTabSz="1097253" rtl="0" eaLnBrk="1" latinLnBrk="0" hangingPunct="1">
                        <a:defRPr sz="2160" b="1" kern="1200">
                          <a:solidFill>
                            <a:schemeClr val="lt1"/>
                          </a:solidFill>
                          <a:latin typeface="Calibri" panose="020F0502020204030204"/>
                        </a:defRPr>
                      </a:lvl5pPr>
                      <a:lvl6pPr marL="2743131" algn="l" defTabSz="1097253" rtl="0" eaLnBrk="1" latinLnBrk="0" hangingPunct="1">
                        <a:defRPr sz="2160" b="1" kern="1200">
                          <a:solidFill>
                            <a:schemeClr val="lt1"/>
                          </a:solidFill>
                          <a:latin typeface="Calibri" panose="020F0502020204030204"/>
                        </a:defRPr>
                      </a:lvl6pPr>
                      <a:lvl7pPr marL="3291758" algn="l" defTabSz="1097253" rtl="0" eaLnBrk="1" latinLnBrk="0" hangingPunct="1">
                        <a:defRPr sz="2160" b="1" kern="1200">
                          <a:solidFill>
                            <a:schemeClr val="lt1"/>
                          </a:solidFill>
                          <a:latin typeface="Calibri" panose="020F0502020204030204"/>
                        </a:defRPr>
                      </a:lvl7pPr>
                      <a:lvl8pPr marL="3840384" algn="l" defTabSz="1097253" rtl="0" eaLnBrk="1" latinLnBrk="0" hangingPunct="1">
                        <a:defRPr sz="2160" b="1" kern="1200">
                          <a:solidFill>
                            <a:schemeClr val="lt1"/>
                          </a:solidFill>
                          <a:latin typeface="Calibri" panose="020F0502020204030204"/>
                        </a:defRPr>
                      </a:lvl8pPr>
                      <a:lvl9pPr marL="4389010" algn="l" defTabSz="1097253" rtl="0" eaLnBrk="1" latinLnBrk="0" hangingPunct="1">
                        <a:defRPr sz="2160" b="1" kern="1200">
                          <a:solidFill>
                            <a:schemeClr val="lt1"/>
                          </a:solidFill>
                          <a:latin typeface="Calibri" panose="020F0502020204030204"/>
                        </a:defRPr>
                      </a:lvl9pPr>
                    </a:lstStyle>
                    <a:p>
                      <a:pPr marL="0" marR="0" lvl="0" indent="0" algn="l" defTabSz="914400" rtl="0" eaLnBrk="1" fontAlgn="auto" latinLnBrk="0" hangingPunct="1">
                        <a:lnSpc>
                          <a:spcPct val="120000"/>
                        </a:lnSpc>
                        <a:spcBef>
                          <a:spcPts val="0"/>
                        </a:spcBef>
                        <a:spcAft>
                          <a:spcPts val="800"/>
                        </a:spcAft>
                        <a:buClrTx/>
                        <a:buSzTx/>
                        <a:buFontTx/>
                        <a:buNone/>
                        <a:tabLst/>
                        <a:defRPr/>
                      </a:pPr>
                      <a:r>
                        <a:rPr kumimoji="0" lang="fr-CA" sz="1000" b="1" i="0" u="none" strike="noStrike" kern="1200" cap="none" spc="0" normalizeH="0" baseline="0" noProof="0" dirty="0">
                          <a:ln>
                            <a:noFill/>
                          </a:ln>
                          <a:solidFill>
                            <a:schemeClr val="tx1"/>
                          </a:solidFill>
                          <a:effectLst/>
                          <a:uLnTx/>
                          <a:uFillTx/>
                          <a:latin typeface="Visby Slab CF Bold" panose="00000800000000000000" pitchFamily="50" charset="0"/>
                          <a:ea typeface="+mn-ea"/>
                          <a:cs typeface="+mn-cs"/>
                        </a:rPr>
                        <a:t>Niveau 1 </a:t>
                      </a:r>
                      <a:br>
                        <a:rPr kumimoji="0" lang="fr-CA" sz="1100" b="1" i="0" u="none" strike="noStrike" kern="1200" cap="none" spc="0" normalizeH="0" baseline="0" noProof="0" dirty="0">
                          <a:ln>
                            <a:noFill/>
                          </a:ln>
                          <a:solidFill>
                            <a:prstClr val="black"/>
                          </a:solidFill>
                          <a:effectLst/>
                          <a:uLnTx/>
                          <a:uFillTx/>
                          <a:latin typeface="Visby Slab CF Bold" panose="00000800000000000000" pitchFamily="50" charset="0"/>
                          <a:ea typeface="+mn-ea"/>
                          <a:cs typeface="+mn-cs"/>
                        </a:rPr>
                      </a:br>
                      <a:r>
                        <a:rPr kumimoji="0" lang="fr-CA" altLang="fr-FR" sz="1100" b="1" i="0" u="none" strike="noStrike" kern="1200" cap="none" spc="0" normalizeH="0" baseline="0" noProof="0" dirty="0">
                          <a:ln>
                            <a:noFill/>
                          </a:ln>
                          <a:solidFill>
                            <a:prstClr val="black"/>
                          </a:solidFill>
                          <a:effectLst/>
                          <a:uLnTx/>
                          <a:uFillTx/>
                          <a:latin typeface="Visby CF Demi Bold" pitchFamily="50" charset="0"/>
                          <a:ea typeface="Calibri" panose="020F0502020204030204" pitchFamily="34" charset="0"/>
                          <a:cs typeface="Times New Roman"/>
                        </a:rPr>
                        <a:t>Assistant aux activités préalables à une production</a:t>
                      </a:r>
                    </a:p>
                    <a:p>
                      <a:pPr marL="0" marR="0" lvl="0" indent="0" algn="l" defTabSz="914400" rtl="0" eaLnBrk="1" fontAlgn="auto" latinLnBrk="0" hangingPunct="1">
                        <a:lnSpc>
                          <a:spcPct val="120000"/>
                        </a:lnSpc>
                        <a:spcBef>
                          <a:spcPts val="0"/>
                        </a:spcBef>
                        <a:spcAft>
                          <a:spcPts val="1800"/>
                        </a:spcAft>
                        <a:buClrTx/>
                        <a:buSzTx/>
                        <a:buFontTx/>
                        <a:buNone/>
                        <a:tabLst/>
                        <a:defRPr/>
                      </a:pPr>
                      <a:r>
                        <a:rPr kumimoji="0" lang="fr-CA" altLang="fr-FR" sz="1100" b="0" i="0" u="none" strike="noStrike" kern="1200" cap="none" spc="0" normalizeH="0" baseline="0" noProof="0" dirty="0">
                          <a:ln>
                            <a:noFill/>
                          </a:ln>
                          <a:solidFill>
                            <a:prstClr val="black"/>
                          </a:solidFill>
                          <a:effectLst/>
                          <a:uLnTx/>
                          <a:uFillTx/>
                          <a:latin typeface="Visby CF"/>
                          <a:ea typeface="Calibri" panose="020F0502020204030204" pitchFamily="34" charset="0"/>
                          <a:cs typeface="Times New Roman"/>
                        </a:rPr>
                        <a:t>Utilisation de l’IAG pour favoriser l’inspiration, générer des idées, faciliter la démarche de recherche, aider à la rétention ou à la compréhension de l’information. </a:t>
                      </a: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CA" sz="1000" b="0" i="0" u="none" strike="noStrike" kern="1200" cap="none" spc="0" normalizeH="0" baseline="0" noProof="0" dirty="0">
                          <a:ln>
                            <a:noFill/>
                          </a:ln>
                          <a:solidFill>
                            <a:prstClr val="black"/>
                          </a:solidFill>
                          <a:effectLst/>
                          <a:uLnTx/>
                          <a:uFillTx/>
                          <a:latin typeface="Visby CF Medium" pitchFamily="50" charset="0"/>
                          <a:ea typeface="+mn-ea"/>
                          <a:cs typeface="Times New Roman"/>
                        </a:rPr>
                        <a:t>Exemples d’utilisation :</a:t>
                      </a:r>
                    </a:p>
                    <a:p>
                      <a:pPr marL="171450" marR="0" lvl="0" indent="-1714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fr-CA" sz="1000" b="0" i="0" u="none" strike="noStrike" kern="1200" cap="none" spc="0" normalizeH="0" baseline="0" noProof="0" dirty="0">
                          <a:ln>
                            <a:noFill/>
                          </a:ln>
                          <a:solidFill>
                            <a:prstClr val="black"/>
                          </a:solidFill>
                          <a:effectLst/>
                          <a:uLnTx/>
                          <a:uFillTx/>
                          <a:latin typeface="Visby CF" pitchFamily="50" charset="0"/>
                          <a:ea typeface="+mn-ea"/>
                          <a:cs typeface="Times New Roman"/>
                        </a:rPr>
                        <a:t>Trouver des ouvrages et des documents de références.</a:t>
                      </a:r>
                    </a:p>
                    <a:p>
                      <a:pPr marL="171450" marR="0" lvl="0" indent="-1714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fr-CA" sz="1000" b="0" i="0" u="none" strike="noStrike" kern="1200" cap="none" spc="0" normalizeH="0" baseline="0" noProof="0" dirty="0">
                          <a:ln>
                            <a:noFill/>
                          </a:ln>
                          <a:solidFill>
                            <a:prstClr val="black"/>
                          </a:solidFill>
                          <a:effectLst/>
                          <a:uLnTx/>
                          <a:uFillTx/>
                          <a:latin typeface="Visby CF" pitchFamily="50" charset="0"/>
                          <a:ea typeface="+mn-ea"/>
                          <a:cs typeface="Times New Roman"/>
                        </a:rPr>
                        <a:t>Générer du matériel pour l’étude comme des résumés, fiches, quiz formatifs, etc.</a:t>
                      </a:r>
                      <a:endParaRPr kumimoji="0" lang="fr-CA" sz="1000" b="1" i="0" u="none" strike="noStrike" kern="1200" cap="none" spc="0" normalizeH="0" baseline="0" noProof="0" dirty="0">
                        <a:ln>
                          <a:noFill/>
                        </a:ln>
                        <a:solidFill>
                          <a:prstClr val="black"/>
                        </a:solidFill>
                        <a:effectLst/>
                        <a:uLnTx/>
                        <a:uFillTx/>
                        <a:latin typeface="Visby CF" pitchFamily="50" charset="0"/>
                        <a:ea typeface="+mn-ea"/>
                        <a:cs typeface="+mn-cs"/>
                      </a:endParaRPr>
                    </a:p>
                  </a:txBody>
                  <a:tcPr marL="137160" marR="137160" marT="137160" marB="13716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097253" rtl="0" eaLnBrk="1" latinLnBrk="0" hangingPunct="1">
                        <a:defRPr sz="2160" b="1" kern="1200">
                          <a:solidFill>
                            <a:schemeClr val="lt1"/>
                          </a:solidFill>
                          <a:latin typeface="Calibri" panose="020F0502020204030204"/>
                        </a:defRPr>
                      </a:lvl1pPr>
                      <a:lvl2pPr marL="548626" algn="l" defTabSz="1097253" rtl="0" eaLnBrk="1" latinLnBrk="0" hangingPunct="1">
                        <a:defRPr sz="2160" b="1" kern="1200">
                          <a:solidFill>
                            <a:schemeClr val="lt1"/>
                          </a:solidFill>
                          <a:latin typeface="Calibri" panose="020F0502020204030204"/>
                        </a:defRPr>
                      </a:lvl2pPr>
                      <a:lvl3pPr marL="1097253" algn="l" defTabSz="1097253" rtl="0" eaLnBrk="1" latinLnBrk="0" hangingPunct="1">
                        <a:defRPr sz="2160" b="1" kern="1200">
                          <a:solidFill>
                            <a:schemeClr val="lt1"/>
                          </a:solidFill>
                          <a:latin typeface="Calibri" panose="020F0502020204030204"/>
                        </a:defRPr>
                      </a:lvl3pPr>
                      <a:lvl4pPr marL="1645879" algn="l" defTabSz="1097253" rtl="0" eaLnBrk="1" latinLnBrk="0" hangingPunct="1">
                        <a:defRPr sz="2160" b="1" kern="1200">
                          <a:solidFill>
                            <a:schemeClr val="lt1"/>
                          </a:solidFill>
                          <a:latin typeface="Calibri" panose="020F0502020204030204"/>
                        </a:defRPr>
                      </a:lvl4pPr>
                      <a:lvl5pPr marL="2194505" algn="l" defTabSz="1097253" rtl="0" eaLnBrk="1" latinLnBrk="0" hangingPunct="1">
                        <a:defRPr sz="2160" b="1" kern="1200">
                          <a:solidFill>
                            <a:schemeClr val="lt1"/>
                          </a:solidFill>
                          <a:latin typeface="Calibri" panose="020F0502020204030204"/>
                        </a:defRPr>
                      </a:lvl5pPr>
                      <a:lvl6pPr marL="2743131" algn="l" defTabSz="1097253" rtl="0" eaLnBrk="1" latinLnBrk="0" hangingPunct="1">
                        <a:defRPr sz="2160" b="1" kern="1200">
                          <a:solidFill>
                            <a:schemeClr val="lt1"/>
                          </a:solidFill>
                          <a:latin typeface="Calibri" panose="020F0502020204030204"/>
                        </a:defRPr>
                      </a:lvl6pPr>
                      <a:lvl7pPr marL="3291758" algn="l" defTabSz="1097253" rtl="0" eaLnBrk="1" latinLnBrk="0" hangingPunct="1">
                        <a:defRPr sz="2160" b="1" kern="1200">
                          <a:solidFill>
                            <a:schemeClr val="lt1"/>
                          </a:solidFill>
                          <a:latin typeface="Calibri" panose="020F0502020204030204"/>
                        </a:defRPr>
                      </a:lvl7pPr>
                      <a:lvl8pPr marL="3840384" algn="l" defTabSz="1097253" rtl="0" eaLnBrk="1" latinLnBrk="0" hangingPunct="1">
                        <a:defRPr sz="2160" b="1" kern="1200">
                          <a:solidFill>
                            <a:schemeClr val="lt1"/>
                          </a:solidFill>
                          <a:latin typeface="Calibri" panose="020F0502020204030204"/>
                        </a:defRPr>
                      </a:lvl8pPr>
                      <a:lvl9pPr marL="4389010" algn="l" defTabSz="1097253" rtl="0" eaLnBrk="1" latinLnBrk="0" hangingPunct="1">
                        <a:defRPr sz="2160" b="1" kern="1200">
                          <a:solidFill>
                            <a:schemeClr val="lt1"/>
                          </a:solidFill>
                          <a:latin typeface="Calibri" panose="020F0502020204030204"/>
                        </a:defRPr>
                      </a:lvl9pPr>
                    </a:lstStyle>
                    <a:p>
                      <a:pPr marL="0" marR="0" lvl="0" indent="0" algn="l" defTabSz="914400" rtl="0" eaLnBrk="1" fontAlgn="auto" latinLnBrk="0" hangingPunct="1">
                        <a:lnSpc>
                          <a:spcPct val="120000"/>
                        </a:lnSpc>
                        <a:spcBef>
                          <a:spcPts val="0"/>
                        </a:spcBef>
                        <a:spcAft>
                          <a:spcPts val="800"/>
                        </a:spcAft>
                        <a:buClrTx/>
                        <a:buSzTx/>
                        <a:buFontTx/>
                        <a:buNone/>
                        <a:tabLst/>
                        <a:defRPr/>
                      </a:pPr>
                      <a:r>
                        <a:rPr kumimoji="0" lang="fr-CA" sz="1000" b="1" i="0" u="none" strike="noStrike" kern="1200" cap="none" spc="0" normalizeH="0" baseline="0" noProof="0" dirty="0">
                          <a:ln>
                            <a:noFill/>
                          </a:ln>
                          <a:solidFill>
                            <a:schemeClr val="tx1"/>
                          </a:solidFill>
                          <a:effectLst/>
                          <a:uLnTx/>
                          <a:uFillTx/>
                          <a:latin typeface="Visby Slab CF Bold" panose="00000800000000000000" pitchFamily="50" charset="0"/>
                          <a:ea typeface="+mn-ea"/>
                          <a:cs typeface="+mn-cs"/>
                        </a:rPr>
                        <a:t>Niveau 2  *</a:t>
                      </a:r>
                      <a:br>
                        <a:rPr kumimoji="0" lang="fr-CA" sz="1100" b="1" i="0" u="none" strike="noStrike" kern="1200" cap="none" spc="0" normalizeH="0" baseline="0" noProof="0" dirty="0">
                          <a:ln>
                            <a:noFill/>
                          </a:ln>
                          <a:solidFill>
                            <a:prstClr val="black"/>
                          </a:solidFill>
                          <a:effectLst/>
                          <a:uLnTx/>
                          <a:uFillTx/>
                          <a:latin typeface="Visby Slab CF Bold" panose="00000800000000000000" pitchFamily="50" charset="0"/>
                          <a:ea typeface="+mn-ea"/>
                          <a:cs typeface="+mn-cs"/>
                        </a:rPr>
                      </a:br>
                      <a:r>
                        <a:rPr kumimoji="0" lang="fr-CA" sz="1100" b="1" i="0" u="none" strike="noStrike" kern="1200" cap="none" spc="0" normalizeH="0" baseline="0" noProof="0" dirty="0">
                          <a:ln>
                            <a:noFill/>
                          </a:ln>
                          <a:solidFill>
                            <a:prstClr val="black"/>
                          </a:solidFill>
                          <a:effectLst/>
                          <a:uLnTx/>
                          <a:uFillTx/>
                          <a:latin typeface="Visby CF Demi Bold" pitchFamily="50" charset="0"/>
                          <a:ea typeface="+mn-ea"/>
                          <a:cs typeface="+mn-cs"/>
                        </a:rPr>
                        <a:t>Assistant à la réflexion sur </a:t>
                      </a:r>
                      <a:br>
                        <a:rPr kumimoji="0" lang="fr-CA" sz="1100" b="1" i="0" u="none" strike="noStrike" kern="1200" cap="none" spc="0" normalizeH="0" baseline="0" noProof="0" dirty="0">
                          <a:ln>
                            <a:noFill/>
                          </a:ln>
                          <a:solidFill>
                            <a:prstClr val="black"/>
                          </a:solidFill>
                          <a:effectLst/>
                          <a:uLnTx/>
                          <a:uFillTx/>
                          <a:latin typeface="Visby CF Demi Bold" pitchFamily="50" charset="0"/>
                          <a:ea typeface="+mn-ea"/>
                          <a:cs typeface="+mn-cs"/>
                        </a:rPr>
                      </a:br>
                      <a:r>
                        <a:rPr kumimoji="0" lang="fr-CA" sz="1100" b="1" i="0" u="none" strike="noStrike" kern="1200" cap="none" spc="0" normalizeH="0" baseline="0" noProof="0" dirty="0">
                          <a:ln>
                            <a:noFill/>
                          </a:ln>
                          <a:solidFill>
                            <a:prstClr val="black"/>
                          </a:solidFill>
                          <a:effectLst/>
                          <a:uLnTx/>
                          <a:uFillTx/>
                          <a:latin typeface="Visby CF Demi Bold" pitchFamily="50" charset="0"/>
                          <a:ea typeface="+mn-ea"/>
                          <a:cs typeface="+mn-cs"/>
                        </a:rPr>
                        <a:t>une production</a:t>
                      </a:r>
                    </a:p>
                    <a:p>
                      <a:pPr marL="0" marR="0" lvl="0" indent="0" algn="l" defTabSz="914400" rtl="0" eaLnBrk="1" fontAlgn="auto" latinLnBrk="0" hangingPunct="1">
                        <a:lnSpc>
                          <a:spcPct val="120000"/>
                        </a:lnSpc>
                        <a:spcBef>
                          <a:spcPts val="0"/>
                        </a:spcBef>
                        <a:spcAft>
                          <a:spcPts val="1800"/>
                        </a:spcAft>
                        <a:buClrTx/>
                        <a:buSzTx/>
                        <a:buFontTx/>
                        <a:buNone/>
                        <a:tabLst/>
                        <a:defRPr/>
                      </a:pPr>
                      <a:r>
                        <a:rPr kumimoji="0" lang="fr-CA" altLang="fr-FR" sz="1100" b="0" i="0" u="none" strike="noStrike" kern="1200" cap="none" spc="0" normalizeH="0" baseline="0" noProof="0" dirty="0">
                          <a:ln>
                            <a:noFill/>
                          </a:ln>
                          <a:solidFill>
                            <a:prstClr val="black"/>
                          </a:solidFill>
                          <a:effectLst/>
                          <a:uLnTx/>
                          <a:uFillTx/>
                          <a:latin typeface="Visby CF" pitchFamily="50" charset="0"/>
                          <a:ea typeface="+mn-ea"/>
                          <a:cs typeface="Times New Roman" panose="02020603050405020304" pitchFamily="18" charset="0"/>
                        </a:rPr>
                        <a:t>Utilisation de l’IAG pour questionner sa démarche, confronter ses idées ou obtenir une rétroaction critique tout au long du processus de production. La personne étudiante conserve l’entière responsabilité des modifications apportées à sa production. </a:t>
                      </a: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CA" sz="1000" b="1" i="0" u="none" strike="noStrike" kern="1200" cap="none" spc="0" normalizeH="0" baseline="0" noProof="0" dirty="0">
                          <a:ln>
                            <a:noFill/>
                          </a:ln>
                          <a:solidFill>
                            <a:prstClr val="black"/>
                          </a:solidFill>
                          <a:effectLst/>
                          <a:uLnTx/>
                          <a:uFillTx/>
                          <a:latin typeface="Visby CF Medium" pitchFamily="50" charset="0"/>
                          <a:ea typeface="+mn-ea"/>
                          <a:cs typeface="Times New Roman"/>
                        </a:rPr>
                        <a:t>Exemples d’utilisation :</a:t>
                      </a:r>
                    </a:p>
                    <a:p>
                      <a:pPr marL="171450" marR="0" lvl="0" indent="-1714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fr-CA" sz="1000" b="0" i="0" u="none" strike="noStrike" kern="1200" cap="none" spc="0" normalizeH="0" baseline="0" noProof="0" dirty="0">
                          <a:ln>
                            <a:noFill/>
                          </a:ln>
                          <a:solidFill>
                            <a:prstClr val="black"/>
                          </a:solidFill>
                          <a:effectLst/>
                          <a:uLnTx/>
                          <a:uFillTx/>
                          <a:latin typeface="Visby CF" pitchFamily="50" charset="0"/>
                          <a:ea typeface="+mn-ea"/>
                          <a:cs typeface="+mn-cs"/>
                        </a:rPr>
                        <a:t>Discuter ou débattre avec l’IA pour préciser sa démarche ou ses  idées. </a:t>
                      </a:r>
                    </a:p>
                    <a:p>
                      <a:pPr marL="171450" marR="0" lvl="0" indent="-1714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fr-CA" sz="1000" b="0" i="0" u="none" strike="noStrike" kern="1200" cap="none" spc="0" normalizeH="0" baseline="0" noProof="0" dirty="0">
                          <a:ln>
                            <a:noFill/>
                          </a:ln>
                          <a:solidFill>
                            <a:prstClr val="black"/>
                          </a:solidFill>
                          <a:effectLst/>
                          <a:uLnTx/>
                          <a:uFillTx/>
                          <a:latin typeface="Visby CF" pitchFamily="50" charset="0"/>
                          <a:ea typeface="+mn-ea"/>
                          <a:cs typeface="+mn-cs"/>
                        </a:rPr>
                        <a:t>Obtenir une critique ou une rétroaction sur une production.</a:t>
                      </a:r>
                      <a:endParaRPr kumimoji="0" lang="fr-CA" sz="1000" b="1" i="0" u="none" strike="noStrike" kern="1200" cap="none" spc="0" normalizeH="0" baseline="0" noProof="0" dirty="0">
                        <a:ln>
                          <a:noFill/>
                        </a:ln>
                        <a:solidFill>
                          <a:prstClr val="black"/>
                        </a:solidFill>
                        <a:effectLst/>
                        <a:uLnTx/>
                        <a:uFillTx/>
                        <a:latin typeface="Visby CF" pitchFamily="50" charset="0"/>
                        <a:ea typeface="+mn-ea"/>
                        <a:cs typeface="+mn-cs"/>
                      </a:endParaRPr>
                    </a:p>
                  </a:txBody>
                  <a:tcPr marL="137160" marR="137160" marT="137160" marB="13716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097253" rtl="0" eaLnBrk="1" latinLnBrk="0" hangingPunct="1">
                        <a:defRPr sz="2160" b="1" kern="1200">
                          <a:solidFill>
                            <a:schemeClr val="lt1"/>
                          </a:solidFill>
                          <a:latin typeface="Calibri" panose="020F0502020204030204"/>
                        </a:defRPr>
                      </a:lvl1pPr>
                      <a:lvl2pPr marL="548626" algn="l" defTabSz="1097253" rtl="0" eaLnBrk="1" latinLnBrk="0" hangingPunct="1">
                        <a:defRPr sz="2160" b="1" kern="1200">
                          <a:solidFill>
                            <a:schemeClr val="lt1"/>
                          </a:solidFill>
                          <a:latin typeface="Calibri" panose="020F0502020204030204"/>
                        </a:defRPr>
                      </a:lvl2pPr>
                      <a:lvl3pPr marL="1097253" algn="l" defTabSz="1097253" rtl="0" eaLnBrk="1" latinLnBrk="0" hangingPunct="1">
                        <a:defRPr sz="2160" b="1" kern="1200">
                          <a:solidFill>
                            <a:schemeClr val="lt1"/>
                          </a:solidFill>
                          <a:latin typeface="Calibri" panose="020F0502020204030204"/>
                        </a:defRPr>
                      </a:lvl3pPr>
                      <a:lvl4pPr marL="1645879" algn="l" defTabSz="1097253" rtl="0" eaLnBrk="1" latinLnBrk="0" hangingPunct="1">
                        <a:defRPr sz="2160" b="1" kern="1200">
                          <a:solidFill>
                            <a:schemeClr val="lt1"/>
                          </a:solidFill>
                          <a:latin typeface="Calibri" panose="020F0502020204030204"/>
                        </a:defRPr>
                      </a:lvl4pPr>
                      <a:lvl5pPr marL="2194505" algn="l" defTabSz="1097253" rtl="0" eaLnBrk="1" latinLnBrk="0" hangingPunct="1">
                        <a:defRPr sz="2160" b="1" kern="1200">
                          <a:solidFill>
                            <a:schemeClr val="lt1"/>
                          </a:solidFill>
                          <a:latin typeface="Calibri" panose="020F0502020204030204"/>
                        </a:defRPr>
                      </a:lvl5pPr>
                      <a:lvl6pPr marL="2743131" algn="l" defTabSz="1097253" rtl="0" eaLnBrk="1" latinLnBrk="0" hangingPunct="1">
                        <a:defRPr sz="2160" b="1" kern="1200">
                          <a:solidFill>
                            <a:schemeClr val="lt1"/>
                          </a:solidFill>
                          <a:latin typeface="Calibri" panose="020F0502020204030204"/>
                        </a:defRPr>
                      </a:lvl6pPr>
                      <a:lvl7pPr marL="3291758" algn="l" defTabSz="1097253" rtl="0" eaLnBrk="1" latinLnBrk="0" hangingPunct="1">
                        <a:defRPr sz="2160" b="1" kern="1200">
                          <a:solidFill>
                            <a:schemeClr val="lt1"/>
                          </a:solidFill>
                          <a:latin typeface="Calibri" panose="020F0502020204030204"/>
                        </a:defRPr>
                      </a:lvl7pPr>
                      <a:lvl8pPr marL="3840384" algn="l" defTabSz="1097253" rtl="0" eaLnBrk="1" latinLnBrk="0" hangingPunct="1">
                        <a:defRPr sz="2160" b="1" kern="1200">
                          <a:solidFill>
                            <a:schemeClr val="lt1"/>
                          </a:solidFill>
                          <a:latin typeface="Calibri" panose="020F0502020204030204"/>
                        </a:defRPr>
                      </a:lvl8pPr>
                      <a:lvl9pPr marL="4389010" algn="l" defTabSz="1097253" rtl="0" eaLnBrk="1" latinLnBrk="0" hangingPunct="1">
                        <a:defRPr sz="2160" b="1" kern="1200">
                          <a:solidFill>
                            <a:schemeClr val="lt1"/>
                          </a:solidFill>
                          <a:latin typeface="Calibri" panose="020F0502020204030204"/>
                        </a:defRPr>
                      </a:lvl9pPr>
                    </a:lstStyle>
                    <a:p>
                      <a:pPr marL="0" marR="0" lvl="0" indent="0" algn="l" defTabSz="914400" rtl="0" eaLnBrk="1" fontAlgn="auto" latinLnBrk="0" hangingPunct="1">
                        <a:lnSpc>
                          <a:spcPct val="120000"/>
                        </a:lnSpc>
                        <a:spcBef>
                          <a:spcPts val="0"/>
                        </a:spcBef>
                        <a:spcAft>
                          <a:spcPts val="800"/>
                        </a:spcAft>
                        <a:buClrTx/>
                        <a:buSzTx/>
                        <a:buFontTx/>
                        <a:buNone/>
                        <a:tabLst/>
                        <a:defRPr/>
                      </a:pPr>
                      <a:r>
                        <a:rPr kumimoji="0" lang="fr-CA" sz="1000" b="1" i="0" u="none" strike="noStrike" kern="1200" cap="none" spc="0" normalizeH="0" baseline="0" noProof="0" dirty="0">
                          <a:ln>
                            <a:noFill/>
                          </a:ln>
                          <a:solidFill>
                            <a:schemeClr val="tx1"/>
                          </a:solidFill>
                          <a:effectLst/>
                          <a:uLnTx/>
                          <a:uFillTx/>
                          <a:latin typeface="Visby Slab CF Bold" panose="00000800000000000000" pitchFamily="50" charset="0"/>
                          <a:ea typeface="+mn-ea"/>
                          <a:cs typeface="+mn-cs"/>
                        </a:rPr>
                        <a:t>Niveau 3</a:t>
                      </a:r>
                      <a:br>
                        <a:rPr kumimoji="0" lang="fr-CA" sz="1100" b="1" i="0" u="none" strike="noStrike" kern="1200" cap="none" spc="0" normalizeH="0" baseline="0" noProof="0" dirty="0">
                          <a:ln>
                            <a:noFill/>
                          </a:ln>
                          <a:solidFill>
                            <a:prstClr val="black"/>
                          </a:solidFill>
                          <a:effectLst/>
                          <a:uLnTx/>
                          <a:uFillTx/>
                          <a:latin typeface="Visby Slab CF Bold" panose="00000800000000000000" pitchFamily="50" charset="0"/>
                          <a:ea typeface="+mn-ea"/>
                          <a:cs typeface="+mn-cs"/>
                        </a:rPr>
                      </a:br>
                      <a:r>
                        <a:rPr kumimoji="0" lang="fr-CA" altLang="fr-FR" sz="1100" b="1" i="0" u="none" strike="noStrike" kern="1200" cap="none" spc="0" normalizeH="0" baseline="0" noProof="0" dirty="0">
                          <a:ln>
                            <a:noFill/>
                          </a:ln>
                          <a:solidFill>
                            <a:prstClr val="black"/>
                          </a:solidFill>
                          <a:effectLst/>
                          <a:uLnTx/>
                          <a:uFillTx/>
                          <a:latin typeface="Visby CF Demi Bold" pitchFamily="50" charset="0"/>
                          <a:ea typeface="Calibri" panose="020F0502020204030204" pitchFamily="34" charset="0"/>
                          <a:cs typeface="Times New Roman" panose="02020603050405020304" pitchFamily="18" charset="0"/>
                        </a:rPr>
                        <a:t>Assistant à l’élaboration</a:t>
                      </a:r>
                      <a:br>
                        <a:rPr kumimoji="0" lang="fr-CA" altLang="fr-FR" sz="1100" b="1" i="0" u="none" strike="noStrike" kern="1200" cap="none" spc="0" normalizeH="0" baseline="0" noProof="0" dirty="0">
                          <a:ln>
                            <a:noFill/>
                          </a:ln>
                          <a:solidFill>
                            <a:prstClr val="black"/>
                          </a:solidFill>
                          <a:effectLst/>
                          <a:uLnTx/>
                          <a:uFillTx/>
                          <a:latin typeface="Visby CF Demi Bold" pitchFamily="50" charset="0"/>
                          <a:ea typeface="Calibri" panose="020F0502020204030204" pitchFamily="34" charset="0"/>
                          <a:cs typeface="Times New Roman" panose="02020603050405020304" pitchFamily="18" charset="0"/>
                        </a:rPr>
                      </a:br>
                      <a:r>
                        <a:rPr kumimoji="0" lang="fr-CA" altLang="fr-FR" sz="1100" b="1" i="0" u="none" strike="noStrike" kern="1200" cap="none" spc="0" normalizeH="0" baseline="0" noProof="0" dirty="0">
                          <a:ln>
                            <a:noFill/>
                          </a:ln>
                          <a:solidFill>
                            <a:prstClr val="black"/>
                          </a:solidFill>
                          <a:effectLst/>
                          <a:uLnTx/>
                          <a:uFillTx/>
                          <a:latin typeface="Visby CF Demi Bold" pitchFamily="50" charset="0"/>
                          <a:ea typeface="Calibri" panose="020F0502020204030204" pitchFamily="34" charset="0"/>
                          <a:cs typeface="Times New Roman" panose="02020603050405020304" pitchFamily="18" charset="0"/>
                        </a:rPr>
                        <a:t>partielle d’une production</a:t>
                      </a:r>
                    </a:p>
                    <a:p>
                      <a:pPr marL="0" marR="0" lvl="0" indent="0" algn="l" defTabSz="914400" rtl="0" eaLnBrk="1" fontAlgn="auto" latinLnBrk="0" hangingPunct="1">
                        <a:lnSpc>
                          <a:spcPct val="120000"/>
                        </a:lnSpc>
                        <a:spcBef>
                          <a:spcPts val="0"/>
                        </a:spcBef>
                        <a:spcAft>
                          <a:spcPts val="800"/>
                        </a:spcAft>
                        <a:buClrTx/>
                        <a:buSzTx/>
                        <a:buFontTx/>
                        <a:buNone/>
                        <a:tabLst/>
                        <a:defRPr/>
                      </a:pPr>
                      <a:r>
                        <a:rPr kumimoji="0" lang="fr-CA" altLang="fr-FR" sz="1100" b="0" i="0" u="none" strike="noStrike" kern="1200" cap="none" spc="0" normalizeH="0" baseline="0" noProof="0" dirty="0">
                          <a:ln>
                            <a:noFill/>
                          </a:ln>
                          <a:solidFill>
                            <a:prstClr val="black"/>
                          </a:solidFill>
                          <a:effectLst/>
                          <a:uLnTx/>
                          <a:uFillTx/>
                          <a:latin typeface="Visby CF" pitchFamily="50" charset="0"/>
                          <a:ea typeface="Calibri" panose="020F0502020204030204" pitchFamily="34" charset="0"/>
                          <a:cs typeface="Times New Roman"/>
                        </a:rPr>
                        <a:t>Utilisation de l’IAG pour générer ou modifier une partie de la production. L’utilisateur demeure à l’origine de la réflexion de la production. </a:t>
                      </a:r>
                    </a:p>
                    <a:p>
                      <a:pPr marL="0" marR="0" lvl="0" indent="0" algn="l" defTabSz="914400" rtl="0" eaLnBrk="1" fontAlgn="auto" latinLnBrk="0" hangingPunct="1">
                        <a:lnSpc>
                          <a:spcPct val="120000"/>
                        </a:lnSpc>
                        <a:spcBef>
                          <a:spcPts val="0"/>
                        </a:spcBef>
                        <a:spcAft>
                          <a:spcPts val="800"/>
                        </a:spcAft>
                        <a:buClrTx/>
                        <a:buSzTx/>
                        <a:buFontTx/>
                        <a:buNone/>
                        <a:tabLst/>
                        <a:defRPr/>
                      </a:pPr>
                      <a:endParaRPr kumimoji="0" lang="fr-CA" altLang="fr-FR" sz="1100" b="0" i="0" u="none" strike="noStrike" kern="1200" cap="none" spc="0" normalizeH="0" baseline="0" noProof="0" dirty="0">
                        <a:ln>
                          <a:noFill/>
                        </a:ln>
                        <a:solidFill>
                          <a:prstClr val="black"/>
                        </a:solidFill>
                        <a:effectLst/>
                        <a:uLnTx/>
                        <a:uFillTx/>
                        <a:latin typeface="Visby CF" pitchFamily="50" charset="0"/>
                        <a:ea typeface="Calibri" panose="020F0502020204030204" pitchFamily="34" charset="0"/>
                        <a:cs typeface="Times New Roman"/>
                      </a:endParaRP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CA" sz="1000" b="0" i="0" u="none" strike="noStrike" kern="1200" cap="none" spc="0" normalizeH="0" baseline="0" noProof="0" dirty="0">
                          <a:ln>
                            <a:noFill/>
                          </a:ln>
                          <a:solidFill>
                            <a:prstClr val="black"/>
                          </a:solidFill>
                          <a:effectLst/>
                          <a:uLnTx/>
                          <a:uFillTx/>
                          <a:latin typeface="Visby CF Demi Bold" pitchFamily="50" charset="0"/>
                          <a:ea typeface="+mn-ea"/>
                          <a:cs typeface="Times New Roman"/>
                        </a:rPr>
                        <a:t>Exemples d’utilisation :</a:t>
                      </a:r>
                    </a:p>
                    <a:p>
                      <a:pPr marL="171450" marR="0" lvl="0" indent="-1714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fr-CA" sz="1000" b="0" i="0" u="none" strike="noStrike" kern="1200" cap="none" spc="0" normalizeH="0" baseline="0" noProof="0" dirty="0">
                          <a:ln>
                            <a:noFill/>
                          </a:ln>
                          <a:solidFill>
                            <a:prstClr val="black"/>
                          </a:solidFill>
                          <a:effectLst/>
                          <a:uLnTx/>
                          <a:uFillTx/>
                          <a:latin typeface="Visby CF" pitchFamily="50" charset="0"/>
                          <a:ea typeface="+mn-ea"/>
                          <a:cs typeface="Times New Roman" panose="02020603050405020304" pitchFamily="18" charset="0"/>
                        </a:rPr>
                        <a:t>Reformuler ou réécrire des parties d’une production.</a:t>
                      </a:r>
                    </a:p>
                    <a:p>
                      <a:pPr marL="171450" marR="0" lvl="0" indent="-1714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fr-CA" sz="1000" b="0" i="0" u="none" strike="noStrike" kern="1200" cap="none" spc="0" normalizeH="0" baseline="0" noProof="0" dirty="0">
                          <a:ln>
                            <a:noFill/>
                          </a:ln>
                          <a:solidFill>
                            <a:prstClr val="black"/>
                          </a:solidFill>
                          <a:effectLst/>
                          <a:uLnTx/>
                          <a:uFillTx/>
                          <a:latin typeface="Visby CF" pitchFamily="50" charset="0"/>
                          <a:ea typeface="+mn-ea"/>
                          <a:cs typeface="Times New Roman" panose="02020603050405020304" pitchFamily="18" charset="0"/>
                        </a:rPr>
                        <a:t>Produire la structure ou un modèle d’une production et l’adapter, la compléter.</a:t>
                      </a:r>
                    </a:p>
                  </a:txBody>
                  <a:tcPr marL="137160" marR="137160" marT="137160" marB="13716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1097253" rtl="0" eaLnBrk="1" latinLnBrk="0" hangingPunct="1">
                        <a:defRPr sz="2160" b="1" kern="1200">
                          <a:solidFill>
                            <a:schemeClr val="lt1"/>
                          </a:solidFill>
                          <a:latin typeface="Calibri" panose="020F0502020204030204"/>
                        </a:defRPr>
                      </a:lvl1pPr>
                      <a:lvl2pPr marL="548626" algn="l" defTabSz="1097253" rtl="0" eaLnBrk="1" latinLnBrk="0" hangingPunct="1">
                        <a:defRPr sz="2160" b="1" kern="1200">
                          <a:solidFill>
                            <a:schemeClr val="lt1"/>
                          </a:solidFill>
                          <a:latin typeface="Calibri" panose="020F0502020204030204"/>
                        </a:defRPr>
                      </a:lvl2pPr>
                      <a:lvl3pPr marL="1097253" algn="l" defTabSz="1097253" rtl="0" eaLnBrk="1" latinLnBrk="0" hangingPunct="1">
                        <a:defRPr sz="2160" b="1" kern="1200">
                          <a:solidFill>
                            <a:schemeClr val="lt1"/>
                          </a:solidFill>
                          <a:latin typeface="Calibri" panose="020F0502020204030204"/>
                        </a:defRPr>
                      </a:lvl3pPr>
                      <a:lvl4pPr marL="1645879" algn="l" defTabSz="1097253" rtl="0" eaLnBrk="1" latinLnBrk="0" hangingPunct="1">
                        <a:defRPr sz="2160" b="1" kern="1200">
                          <a:solidFill>
                            <a:schemeClr val="lt1"/>
                          </a:solidFill>
                          <a:latin typeface="Calibri" panose="020F0502020204030204"/>
                        </a:defRPr>
                      </a:lvl4pPr>
                      <a:lvl5pPr marL="2194505" algn="l" defTabSz="1097253" rtl="0" eaLnBrk="1" latinLnBrk="0" hangingPunct="1">
                        <a:defRPr sz="2160" b="1" kern="1200">
                          <a:solidFill>
                            <a:schemeClr val="lt1"/>
                          </a:solidFill>
                          <a:latin typeface="Calibri" panose="020F0502020204030204"/>
                        </a:defRPr>
                      </a:lvl5pPr>
                      <a:lvl6pPr marL="2743131" algn="l" defTabSz="1097253" rtl="0" eaLnBrk="1" latinLnBrk="0" hangingPunct="1">
                        <a:defRPr sz="2160" b="1" kern="1200">
                          <a:solidFill>
                            <a:schemeClr val="lt1"/>
                          </a:solidFill>
                          <a:latin typeface="Calibri" panose="020F0502020204030204"/>
                        </a:defRPr>
                      </a:lvl6pPr>
                      <a:lvl7pPr marL="3291758" algn="l" defTabSz="1097253" rtl="0" eaLnBrk="1" latinLnBrk="0" hangingPunct="1">
                        <a:defRPr sz="2160" b="1" kern="1200">
                          <a:solidFill>
                            <a:schemeClr val="lt1"/>
                          </a:solidFill>
                          <a:latin typeface="Calibri" panose="020F0502020204030204"/>
                        </a:defRPr>
                      </a:lvl7pPr>
                      <a:lvl8pPr marL="3840384" algn="l" defTabSz="1097253" rtl="0" eaLnBrk="1" latinLnBrk="0" hangingPunct="1">
                        <a:defRPr sz="2160" b="1" kern="1200">
                          <a:solidFill>
                            <a:schemeClr val="lt1"/>
                          </a:solidFill>
                          <a:latin typeface="Calibri" panose="020F0502020204030204"/>
                        </a:defRPr>
                      </a:lvl8pPr>
                      <a:lvl9pPr marL="4389010" algn="l" defTabSz="1097253" rtl="0" eaLnBrk="1" latinLnBrk="0" hangingPunct="1">
                        <a:defRPr sz="2160" b="1" kern="1200">
                          <a:solidFill>
                            <a:schemeClr val="lt1"/>
                          </a:solidFill>
                          <a:latin typeface="Calibri" panose="020F0502020204030204"/>
                        </a:defRPr>
                      </a:lvl9pPr>
                    </a:lstStyle>
                    <a:p>
                      <a:pPr marL="0" marR="0" lvl="0" indent="0" algn="l" defTabSz="914400" rtl="0" eaLnBrk="1" fontAlgn="auto" latinLnBrk="0" hangingPunct="1">
                        <a:lnSpc>
                          <a:spcPct val="120000"/>
                        </a:lnSpc>
                        <a:spcBef>
                          <a:spcPts val="0"/>
                        </a:spcBef>
                        <a:spcAft>
                          <a:spcPts val="800"/>
                        </a:spcAft>
                        <a:buClrTx/>
                        <a:buSzTx/>
                        <a:buFontTx/>
                        <a:buNone/>
                        <a:tabLst/>
                        <a:defRPr/>
                      </a:pPr>
                      <a:r>
                        <a:rPr kumimoji="0" lang="fr-CA" sz="1000" b="1" i="0" u="none" strike="noStrike" kern="1200" cap="none" spc="0" normalizeH="0" baseline="0" noProof="0" dirty="0">
                          <a:ln>
                            <a:noFill/>
                          </a:ln>
                          <a:solidFill>
                            <a:schemeClr val="tx1"/>
                          </a:solidFill>
                          <a:effectLst/>
                          <a:uLnTx/>
                          <a:uFillTx/>
                          <a:latin typeface="+mj-lt"/>
                          <a:ea typeface="+mn-ea"/>
                          <a:cs typeface="+mn-cs"/>
                        </a:rPr>
                        <a:t>Niveau 4 </a:t>
                      </a:r>
                      <a:br>
                        <a:rPr kumimoji="0" lang="fr-CA" sz="1100" b="1" i="0" u="none" strike="noStrike" kern="1200" cap="none" spc="0" normalizeH="0" baseline="0" noProof="0" dirty="0">
                          <a:ln>
                            <a:noFill/>
                          </a:ln>
                          <a:solidFill>
                            <a:prstClr val="black"/>
                          </a:solidFill>
                          <a:effectLst/>
                          <a:uLnTx/>
                          <a:uFillTx/>
                          <a:latin typeface="Visby CF Demi Bold" pitchFamily="50" charset="0"/>
                          <a:ea typeface="+mn-ea"/>
                          <a:cs typeface="+mn-cs"/>
                        </a:rPr>
                      </a:br>
                      <a:r>
                        <a:rPr kumimoji="0" lang="fr-CA" altLang="fr-FR" sz="1100" b="1" i="0" u="none" strike="noStrike" kern="1200" cap="none" spc="0" normalizeH="0" baseline="0" noProof="0" dirty="0">
                          <a:ln>
                            <a:noFill/>
                          </a:ln>
                          <a:solidFill>
                            <a:prstClr val="black"/>
                          </a:solidFill>
                          <a:effectLst/>
                          <a:uLnTx/>
                          <a:uFillTx/>
                          <a:latin typeface="Visby CF Demi Bold" pitchFamily="50" charset="0"/>
                          <a:ea typeface="Calibri" panose="020F0502020204030204" pitchFamily="34" charset="0"/>
                          <a:cs typeface="Times New Roman"/>
                        </a:rPr>
                        <a:t>Producteur, rédacteur de contenu ou analyste</a:t>
                      </a:r>
                    </a:p>
                    <a:p>
                      <a:pPr marL="0" marR="0" lvl="0" indent="0" algn="l" defTabSz="914400" rtl="0" eaLnBrk="1" fontAlgn="auto" latinLnBrk="0" hangingPunct="1">
                        <a:lnSpc>
                          <a:spcPct val="120000"/>
                        </a:lnSpc>
                        <a:spcBef>
                          <a:spcPts val="0"/>
                        </a:spcBef>
                        <a:spcAft>
                          <a:spcPts val="800"/>
                        </a:spcAft>
                        <a:buClrTx/>
                        <a:buSzTx/>
                        <a:buFontTx/>
                        <a:buNone/>
                        <a:tabLst/>
                        <a:defRPr/>
                      </a:pPr>
                      <a:r>
                        <a:rPr kumimoji="0" lang="fr-CA" altLang="fr-FR" sz="1100" b="0" i="0" u="none" strike="noStrike" kern="1200" cap="none" spc="0" normalizeH="0" baseline="0" noProof="0" dirty="0">
                          <a:ln>
                            <a:noFill/>
                          </a:ln>
                          <a:solidFill>
                            <a:prstClr val="black"/>
                          </a:solidFill>
                          <a:effectLst/>
                          <a:uLnTx/>
                          <a:uFillTx/>
                          <a:latin typeface="Visby CF" pitchFamily="50" charset="0"/>
                          <a:ea typeface="Calibri" panose="020F0502020204030204" pitchFamily="34" charset="0"/>
                          <a:cs typeface="Times New Roman" panose="02020603050405020304" pitchFamily="18" charset="0"/>
                        </a:rPr>
                        <a:t>Utilisation de l’IAG pour générer ou modifier significativement une partie de la production. L’IAG se substitue à la réflexion de l’utilisateur.</a:t>
                      </a:r>
                    </a:p>
                    <a:p>
                      <a:pPr marL="0" marR="0" lvl="0" indent="0" algn="l" defTabSz="914400" rtl="0" eaLnBrk="1" fontAlgn="auto" latinLnBrk="0" hangingPunct="1">
                        <a:lnSpc>
                          <a:spcPct val="120000"/>
                        </a:lnSpc>
                        <a:spcBef>
                          <a:spcPts val="0"/>
                        </a:spcBef>
                        <a:spcAft>
                          <a:spcPts val="800"/>
                        </a:spcAft>
                        <a:buClrTx/>
                        <a:buSzTx/>
                        <a:buFontTx/>
                        <a:buNone/>
                        <a:tabLst/>
                        <a:defRPr/>
                      </a:pPr>
                      <a:endParaRPr kumimoji="0" lang="fr-CA" altLang="fr-FR" sz="1100" b="0" i="0" u="none" strike="noStrike" kern="1200" cap="none" spc="0" normalizeH="0" baseline="0" noProof="0" dirty="0">
                        <a:ln>
                          <a:noFill/>
                        </a:ln>
                        <a:solidFill>
                          <a:prstClr val="black"/>
                        </a:solidFill>
                        <a:effectLst/>
                        <a:uLnTx/>
                        <a:uFillTx/>
                        <a:latin typeface="Visby CF" pitchFamily="50"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fr-CA" sz="1000" b="0" i="0" u="none" strike="noStrike" kern="1200" cap="none" spc="0" normalizeH="0" baseline="0" noProof="0" dirty="0">
                          <a:ln>
                            <a:noFill/>
                          </a:ln>
                          <a:solidFill>
                            <a:prstClr val="black"/>
                          </a:solidFill>
                          <a:effectLst/>
                          <a:uLnTx/>
                          <a:uFillTx/>
                          <a:latin typeface="Visby CF Demi Bold" pitchFamily="50" charset="0"/>
                          <a:ea typeface="+mn-ea"/>
                          <a:cs typeface="Times New Roman"/>
                        </a:rPr>
                        <a:t>Exemples d’utilisation :</a:t>
                      </a:r>
                    </a:p>
                    <a:p>
                      <a:pPr marL="171450" marR="0" lvl="0" indent="-1714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fr-CA" sz="1000" b="0" i="0" u="none" strike="noStrike" kern="1200" cap="none" spc="0" normalizeH="0" baseline="0" noProof="0" dirty="0">
                          <a:ln>
                            <a:noFill/>
                          </a:ln>
                          <a:solidFill>
                            <a:prstClr val="black"/>
                          </a:solidFill>
                          <a:effectLst/>
                          <a:uLnTx/>
                          <a:uFillTx/>
                          <a:latin typeface="Visby CF" pitchFamily="50" charset="0"/>
                          <a:ea typeface="+mn-ea"/>
                          <a:cs typeface="Times New Roman"/>
                        </a:rPr>
                        <a:t>Élaborer une production complète avec ou sans édition. </a:t>
                      </a:r>
                    </a:p>
                    <a:p>
                      <a:pPr marL="171450" marR="0" lvl="0" indent="-1714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fr-CA" sz="1000" b="0" i="0" u="none" strike="noStrike" kern="1200" cap="none" spc="0" normalizeH="0" baseline="0" noProof="0" dirty="0">
                          <a:ln>
                            <a:noFill/>
                          </a:ln>
                          <a:solidFill>
                            <a:prstClr val="black"/>
                          </a:solidFill>
                          <a:effectLst/>
                          <a:uLnTx/>
                          <a:uFillTx/>
                          <a:latin typeface="Visby CF" pitchFamily="50" charset="0"/>
                          <a:ea typeface="+mn-ea"/>
                          <a:cs typeface="Times New Roman"/>
                        </a:rPr>
                        <a:t>Répondre à une question d’un quiz, examen ou autre évaluation.</a:t>
                      </a:r>
                    </a:p>
                  </a:txBody>
                  <a:tcPr marL="137160" marR="137160" marT="137160" marB="13716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8445430"/>
                  </a:ext>
                </a:extLst>
              </a:tr>
            </a:tbl>
          </a:graphicData>
        </a:graphic>
      </p:graphicFrame>
      <p:sp>
        <p:nvSpPr>
          <p:cNvPr id="8" name="Triangle rectangle 7">
            <a:extLst>
              <a:ext uri="{FF2B5EF4-FFF2-40B4-BE49-F238E27FC236}">
                <a16:creationId xmlns:a16="http://schemas.microsoft.com/office/drawing/2014/main" id="{7132C58F-D505-7F01-F030-861C7B614041}"/>
              </a:ext>
              <a:ext uri="{C183D7F6-B498-43B3-948B-1728B52AA6E4}">
                <adec:decorative xmlns:adec="http://schemas.microsoft.com/office/drawing/2017/decorative" val="1"/>
              </a:ext>
            </a:extLst>
          </p:cNvPr>
          <p:cNvSpPr>
            <a:spLocks/>
          </p:cNvSpPr>
          <p:nvPr>
            <p:custDataLst>
              <p:tags r:id="rId2"/>
            </p:custDataLst>
          </p:nvPr>
        </p:nvSpPr>
        <p:spPr>
          <a:xfrm rot="16200000">
            <a:off x="5602223" y="-4385972"/>
            <a:ext cx="987552" cy="12192003"/>
          </a:xfrm>
          <a:prstGeom prst="rtTriangle">
            <a:avLst/>
          </a:prstGeom>
          <a:gradFill>
            <a:gsLst>
              <a:gs pos="45000">
                <a:srgbClr val="88DBDF">
                  <a:alpha val="50000"/>
                </a:srgbClr>
              </a:gs>
              <a:gs pos="24000">
                <a:srgbClr val="92C1E9"/>
              </a:gs>
              <a:gs pos="17000">
                <a:srgbClr val="92C1E9">
                  <a:alpha val="80000"/>
                </a:srgbClr>
              </a:gs>
              <a:gs pos="39000">
                <a:srgbClr val="88DBDF">
                  <a:alpha val="80000"/>
                </a:srgbClr>
              </a:gs>
              <a:gs pos="6000">
                <a:srgbClr val="D9D9D6">
                  <a:alpha val="80000"/>
                </a:srgbClr>
              </a:gs>
              <a:gs pos="75000">
                <a:srgbClr val="00AEC7">
                  <a:alpha val="80000"/>
                </a:srgbClr>
              </a:gs>
              <a:gs pos="95000">
                <a:srgbClr val="26D07C">
                  <a:alpha val="80000"/>
                </a:srgbClr>
              </a:gs>
              <a:gs pos="63000">
                <a:srgbClr val="00AEC7">
                  <a:alpha val="8000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srgbClr val="FFFFFF"/>
              </a:solidFill>
              <a:effectLst/>
              <a:uLnTx/>
              <a:uFillTx/>
              <a:latin typeface="Visby CF"/>
              <a:ea typeface="+mn-ea"/>
              <a:cs typeface="+mn-cs"/>
            </a:endParaRPr>
          </a:p>
        </p:txBody>
      </p:sp>
      <p:pic>
        <p:nvPicPr>
          <p:cNvPr id="3" name="Image 2" descr="Une image contenant texte, Police, capture d’écran, Graphique&#10;&#10;Description générée automatiquement">
            <a:extLst>
              <a:ext uri="{FF2B5EF4-FFF2-40B4-BE49-F238E27FC236}">
                <a16:creationId xmlns:a16="http://schemas.microsoft.com/office/drawing/2014/main" id="{A50E571E-89DD-1029-09EE-4F875E7A0E76}"/>
              </a:ext>
            </a:extLst>
          </p:cNvPr>
          <p:cNvPicPr>
            <a:picLocks noChangeAspect="1"/>
          </p:cNvPicPr>
          <p:nvPr>
            <p:custDataLst>
              <p:tags r:id="rId3"/>
            </p:custDataLst>
          </p:nvPr>
        </p:nvPicPr>
        <p:blipFill>
          <a:blip r:embed="rId8"/>
          <a:stretch>
            <a:fillRect/>
          </a:stretch>
        </p:blipFill>
        <p:spPr>
          <a:xfrm>
            <a:off x="10625221" y="187355"/>
            <a:ext cx="1290915" cy="906682"/>
          </a:xfrm>
          <a:prstGeom prst="rect">
            <a:avLst/>
          </a:prstGeom>
        </p:spPr>
      </p:pic>
      <p:sp>
        <p:nvSpPr>
          <p:cNvPr id="12" name="ZoneTexte 11">
            <a:extLst>
              <a:ext uri="{FF2B5EF4-FFF2-40B4-BE49-F238E27FC236}">
                <a16:creationId xmlns:a16="http://schemas.microsoft.com/office/drawing/2014/main" id="{2592AD15-FE2B-3A39-8F0E-50976FE8C14C}"/>
              </a:ext>
            </a:extLst>
          </p:cNvPr>
          <p:cNvSpPr txBox="1"/>
          <p:nvPr>
            <p:custDataLst>
              <p:tags r:id="rId4"/>
            </p:custDataLst>
          </p:nvPr>
        </p:nvSpPr>
        <p:spPr>
          <a:xfrm>
            <a:off x="9816346" y="6542643"/>
            <a:ext cx="1572866" cy="230832"/>
          </a:xfrm>
          <a:prstGeom prst="rect">
            <a:avLst/>
          </a:prstGeom>
          <a:noFill/>
        </p:spPr>
        <p:txBody>
          <a:bodyPr wrap="none" rtlCol="0">
            <a:spAutoFit/>
          </a:bodyPr>
          <a:lstStyle/>
          <a:p>
            <a:pPr algn="r"/>
            <a:r>
              <a:rPr lang="fr-CA" sz="900" dirty="0">
                <a:solidFill>
                  <a:schemeClr val="bg2">
                    <a:lumMod val="50000"/>
                  </a:schemeClr>
                </a:solidFill>
                <a:latin typeface="Visby CF" pitchFamily="50" charset="0"/>
              </a:rPr>
              <a:t>version 3.0 – janvier 2026 </a:t>
            </a:r>
          </a:p>
        </p:txBody>
      </p:sp>
      <p:pic>
        <p:nvPicPr>
          <p:cNvPr id="13" name="Picture 2" descr="Creative Commons: Taking Ownership of Creativity">
            <a:extLst>
              <a:ext uri="{FF2B5EF4-FFF2-40B4-BE49-F238E27FC236}">
                <a16:creationId xmlns:a16="http://schemas.microsoft.com/office/drawing/2014/main" id="{63BD60CA-41C7-C21D-3316-050428C95CE3}"/>
              </a:ext>
            </a:extLst>
          </p:cNvPr>
          <p:cNvPicPr>
            <a:picLocks noChangeAspect="1" noChangeArrowheads="1"/>
          </p:cNvPicPr>
          <p:nvPr/>
        </p:nvPicPr>
        <p:blipFill rotWithShape="1">
          <a:blip r:embed="rId9" cstate="hqprint">
            <a:extLst>
              <a:ext uri="{28A0092B-C50C-407E-A947-70E740481C1C}">
                <a14:useLocalDpi xmlns:a14="http://schemas.microsoft.com/office/drawing/2010/main"/>
              </a:ext>
            </a:extLst>
          </a:blip>
          <a:srcRect/>
          <a:stretch/>
        </p:blipFill>
        <p:spPr bwMode="auto">
          <a:xfrm>
            <a:off x="11431176" y="6497311"/>
            <a:ext cx="675034" cy="248080"/>
          </a:xfrm>
          <a:prstGeom prst="rect">
            <a:avLst/>
          </a:prstGeom>
          <a:noFill/>
          <a:extLst>
            <a:ext uri="{909E8E84-426E-40DD-AFC4-6F175D3DCCD1}">
              <a14:hiddenFill xmlns:a14="http://schemas.microsoft.com/office/drawing/2010/main">
                <a:solidFill>
                  <a:srgbClr val="FFFFFF"/>
                </a:solidFill>
              </a14:hiddenFill>
            </a:ext>
          </a:extLst>
        </p:spPr>
      </p:pic>
      <p:sp>
        <p:nvSpPr>
          <p:cNvPr id="15" name="ZoneTexte 14">
            <a:extLst>
              <a:ext uri="{FF2B5EF4-FFF2-40B4-BE49-F238E27FC236}">
                <a16:creationId xmlns:a16="http://schemas.microsoft.com/office/drawing/2014/main" id="{E752DA1D-6FBB-63A0-51CA-4A8921DCE343}"/>
              </a:ext>
            </a:extLst>
          </p:cNvPr>
          <p:cNvSpPr txBox="1"/>
          <p:nvPr>
            <p:custDataLst>
              <p:tags r:id="rId5"/>
            </p:custDataLst>
          </p:nvPr>
        </p:nvSpPr>
        <p:spPr>
          <a:xfrm>
            <a:off x="209549" y="6415614"/>
            <a:ext cx="9351011" cy="369332"/>
          </a:xfrm>
          <a:prstGeom prst="rect">
            <a:avLst/>
          </a:prstGeom>
          <a:noFill/>
        </p:spPr>
        <p:txBody>
          <a:bodyPr wrap="square" rtlCol="0">
            <a:spAutoFit/>
          </a:bodyPr>
          <a:lstStyle/>
          <a:p>
            <a:pPr>
              <a:buClr>
                <a:schemeClr val="accent2"/>
              </a:buClr>
              <a:buSzPct val="125000"/>
            </a:pPr>
            <a:r>
              <a:rPr lang="fr-CA" sz="900" dirty="0"/>
              <a:t>* Consultez le </a:t>
            </a:r>
            <a:r>
              <a:rPr lang="fr-CA" sz="900" dirty="0">
                <a:hlinkClick r:id="rId10"/>
              </a:rPr>
              <a:t>catalogue de requête</a:t>
            </a:r>
            <a:r>
              <a:rPr lang="fr-CA" sz="900" dirty="0"/>
              <a:t>. Conçu pour les personnes étudiantes, il contient plusieurs exemples de requêtes pour vous aider à exploiter le niveau 2 d’intégration de l’IAG.  </a:t>
            </a:r>
            <a:br>
              <a:rPr lang="fr-CA" sz="900" dirty="0"/>
            </a:br>
            <a:r>
              <a:rPr lang="fr-CA" sz="900" dirty="0"/>
              <a:t>    Il contient aussi quelques exemples de requêtes pour les autres niveaux.</a:t>
            </a:r>
          </a:p>
        </p:txBody>
      </p:sp>
    </p:spTree>
    <p:custDataLst>
      <p:tags r:id="rId1"/>
    </p:custDataLst>
    <p:extLst>
      <p:ext uri="{BB962C8B-B14F-4D97-AF65-F5344CB8AC3E}">
        <p14:creationId xmlns:p14="http://schemas.microsoft.com/office/powerpoint/2010/main" val="393263360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NUM" val="12"/>
</p:tagLst>
</file>

<file path=ppt/tags/tag4.xml><?xml version="1.0" encoding="utf-8"?>
<p:tagLst xmlns:a="http://schemas.openxmlformats.org/drawingml/2006/main" xmlns:r="http://schemas.openxmlformats.org/officeDocument/2006/relationships" xmlns:p="http://schemas.openxmlformats.org/presentationml/2006/main">
  <p:tag name="NUM" val="24"/>
</p:tagLst>
</file>

<file path=ppt/tags/tag5.xml><?xml version="1.0" encoding="utf-8"?>
<p:tagLst xmlns:a="http://schemas.openxmlformats.org/drawingml/2006/main" xmlns:r="http://schemas.openxmlformats.org/officeDocument/2006/relationships" xmlns:p="http://schemas.openxmlformats.org/presentationml/2006/main">
  <p:tag name="NUM" val="25"/>
</p:tagLst>
</file>

<file path=ppt/tags/tag6.xml><?xml version="1.0" encoding="utf-8"?>
<p:tagLst xmlns:a="http://schemas.openxmlformats.org/drawingml/2006/main" xmlns:r="http://schemas.openxmlformats.org/officeDocument/2006/relationships" xmlns:p="http://schemas.openxmlformats.org/presentationml/2006/main">
  <p:tag name="NUM" val="25"/>
</p:tagLst>
</file>

<file path=ppt/theme/theme1.xml><?xml version="1.0" encoding="utf-8"?>
<a:theme xmlns:a="http://schemas.openxmlformats.org/drawingml/2006/main" name="Thème HEC">
  <a:themeElements>
    <a:clrScheme name="HEC Montréal">
      <a:dk1>
        <a:srgbClr val="000000"/>
      </a:dk1>
      <a:lt1>
        <a:srgbClr val="FFFFFF"/>
      </a:lt1>
      <a:dk2>
        <a:srgbClr val="0D2C52"/>
      </a:dk2>
      <a:lt2>
        <a:srgbClr val="888A8D"/>
      </a:lt2>
      <a:accent1>
        <a:srgbClr val="0070B9"/>
      </a:accent1>
      <a:accent2>
        <a:srgbClr val="00A9C6"/>
      </a:accent2>
      <a:accent3>
        <a:srgbClr val="3CB778"/>
      </a:accent3>
      <a:accent4>
        <a:srgbClr val="F1595C"/>
      </a:accent4>
      <a:accent5>
        <a:srgbClr val="E170AC"/>
      </a:accent5>
      <a:accent6>
        <a:srgbClr val="F5CD3D"/>
      </a:accent6>
      <a:hlink>
        <a:srgbClr val="0070B9"/>
      </a:hlink>
      <a:folHlink>
        <a:srgbClr val="00AAC7"/>
      </a:folHlink>
    </a:clrScheme>
    <a:fontScheme name="Personnalisé 3">
      <a:majorFont>
        <a:latin typeface="Visby Slab CF Bold"/>
        <a:ea typeface=""/>
        <a:cs typeface=""/>
      </a:majorFont>
      <a:minorFont>
        <a:latin typeface="Visby CF"/>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bodyPr vert="horz" wrap="square" lIns="91440" tIns="45720" rIns="91440" bIns="45720" rtlCol="0">
        <a:normAutofit/>
      </a:bodyPr>
      <a:lstStyle>
        <a:defPPr marL="154800" indent="-154800">
          <a:buClr>
            <a:schemeClr val="accent2"/>
          </a:buClr>
          <a:buSzPct val="125000"/>
          <a:buFont typeface="Arial" panose="020B0604020202020204" pitchFamily="34" charset="0"/>
          <a:buChar char="•"/>
          <a:defRPr sz="1670" dirty="0" smtClean="0"/>
        </a:defPPr>
      </a:lstStyle>
    </a:txDef>
  </a:objectDefaults>
  <a:extraClrSchemeLst/>
  <a:extLst>
    <a:ext uri="{05A4C25C-085E-4340-85A3-A5531E510DB2}">
      <thm15:themeFamily xmlns:thm15="http://schemas.microsoft.com/office/thememl/2012/main" name="SDG-31788-HECMontreal-Gabarit" id="{A83B9593-ADF9-EF4A-A311-14F0D8BB0405}" vid="{3FA76E94-317C-6140-9180-0B5520A9C201}"/>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48</TotalTime>
  <Words>325</Words>
  <Application>Microsoft Office PowerPoint</Application>
  <PresentationFormat>Grand écran</PresentationFormat>
  <Paragraphs>27</Paragraphs>
  <Slides>1</Slides>
  <Notes>1</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1</vt:i4>
      </vt:variant>
    </vt:vector>
  </HeadingPairs>
  <TitlesOfParts>
    <vt:vector size="13" baseType="lpstr">
      <vt:lpstr>Visby Slab CF Demi Bold</vt:lpstr>
      <vt:lpstr>Visby Slab CF Bold</vt:lpstr>
      <vt:lpstr>Visby Slab CF</vt:lpstr>
      <vt:lpstr>Visby Slab CF Extra Bold</vt:lpstr>
      <vt:lpstr>Visby CF Medium</vt:lpstr>
      <vt:lpstr>Visby CF</vt:lpstr>
      <vt:lpstr>Visby CF Bold</vt:lpstr>
      <vt:lpstr>Visby CF Demi Bold</vt:lpstr>
      <vt:lpstr>Calibri</vt:lpstr>
      <vt:lpstr>Arial</vt:lpstr>
      <vt:lpstr>Aptos</vt:lpstr>
      <vt:lpstr>Thème HEC</vt:lpstr>
      <vt:lpstr>Le guide d’intégration de l’IAG  pour les activités d’enseignement et d’évaluation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Mikaël Roberge</dc:creator>
  <cp:lastModifiedBy>David Di Pietro</cp:lastModifiedBy>
  <cp:revision>3</cp:revision>
  <cp:lastPrinted>2024-02-21T16:21:42Z</cp:lastPrinted>
  <dcterms:created xsi:type="dcterms:W3CDTF">2023-11-07T18:10:34Z</dcterms:created>
  <dcterms:modified xsi:type="dcterms:W3CDTF">2026-01-26T16:07:22Z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66A23876-CBFD-48FE-AE89-A50AC122534B</vt:lpwstr>
  </property>
  <property fmtid="{D5CDD505-2E9C-101B-9397-08002B2CF9AE}" pid="3" name="ArticulatePath">
    <vt:lpwstr>https://hecmtl.sharepoint.com/sites/DAIP992/Shared Documents/Annales de nos rencontres/Ateliers/Atelier sur le modèle (10 janvier)</vt:lpwstr>
  </property>
</Properties>
</file>